
<file path=[Content_Types].xml><?xml version="1.0" encoding="utf-8"?>
<Types xmlns="http://schemas.openxmlformats.org/package/2006/content-types"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8"/>
  </p:notesMasterIdLst>
  <p:sldIdLst>
    <p:sldId id="561" r:id="rId3"/>
    <p:sldId id="554" r:id="rId4"/>
    <p:sldId id="261" r:id="rId5"/>
    <p:sldId id="347" r:id="rId6"/>
    <p:sldId id="348" r:id="rId7"/>
    <p:sldId id="372" r:id="rId8"/>
    <p:sldId id="486" r:id="rId9"/>
    <p:sldId id="487" r:id="rId10"/>
    <p:sldId id="488" r:id="rId11"/>
    <p:sldId id="521" r:id="rId12"/>
    <p:sldId id="514" r:id="rId13"/>
    <p:sldId id="515" r:id="rId14"/>
    <p:sldId id="525" r:id="rId15"/>
    <p:sldId id="558" r:id="rId16"/>
    <p:sldId id="508" r:id="rId17"/>
    <p:sldId id="349" r:id="rId18"/>
    <p:sldId id="523" r:id="rId19"/>
    <p:sldId id="524" r:id="rId20"/>
    <p:sldId id="350" r:id="rId21"/>
    <p:sldId id="526" r:id="rId22"/>
    <p:sldId id="530" r:id="rId23"/>
    <p:sldId id="527" r:id="rId24"/>
    <p:sldId id="529" r:id="rId25"/>
    <p:sldId id="531" r:id="rId26"/>
    <p:sldId id="556" r:id="rId27"/>
    <p:sldId id="528" r:id="rId28"/>
    <p:sldId id="351" r:id="rId29"/>
    <p:sldId id="532" r:id="rId30"/>
    <p:sldId id="555" r:id="rId31"/>
    <p:sldId id="533" r:id="rId32"/>
    <p:sldId id="354" r:id="rId33"/>
    <p:sldId id="534" r:id="rId34"/>
    <p:sldId id="353" r:id="rId35"/>
    <p:sldId id="538" r:id="rId36"/>
    <p:sldId id="557" r:id="rId37"/>
    <p:sldId id="518" r:id="rId38"/>
    <p:sldId id="357" r:id="rId39"/>
    <p:sldId id="535" r:id="rId40"/>
    <p:sldId id="352" r:id="rId41"/>
    <p:sldId id="547" r:id="rId42"/>
    <p:sldId id="549" r:id="rId43"/>
    <p:sldId id="559" r:id="rId44"/>
    <p:sldId id="560" r:id="rId45"/>
    <p:sldId id="546" r:id="rId46"/>
    <p:sldId id="548" r:id="rId47"/>
    <p:sldId id="541" r:id="rId48"/>
    <p:sldId id="542" r:id="rId49"/>
    <p:sldId id="539" r:id="rId50"/>
    <p:sldId id="551" r:id="rId51"/>
    <p:sldId id="543" r:id="rId52"/>
    <p:sldId id="552" r:id="rId53"/>
    <p:sldId id="550" r:id="rId54"/>
    <p:sldId id="544" r:id="rId55"/>
    <p:sldId id="545" r:id="rId56"/>
    <p:sldId id="553" r:id="rId5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114" d="100"/>
          <a:sy n="114" d="100"/>
        </p:scale>
        <p:origin x="590" y="8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CA1BF4-5D70-4FCD-80C5-ED0F8B8E7C18}" type="datetimeFigureOut">
              <a:rPr lang="en-MY" smtClean="0"/>
              <a:t>18/3/2021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CF3ABE-5F0D-40EA-9946-48644828333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57413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Hook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:</a:t>
            </a:r>
          </a:p>
          <a:p>
            <a:endParaRPr lang="en-US" dirty="0"/>
          </a:p>
          <a:p>
            <a:pPr marL="228600" indent="-228600">
              <a:buAutoNum type="arabicPeriod"/>
            </a:pPr>
            <a:r>
              <a:rPr lang="en-US" dirty="0"/>
              <a:t>90 </a:t>
            </a:r>
            <a:r>
              <a:rPr lang="en-US" dirty="0" err="1"/>
              <a:t>minit</a:t>
            </a:r>
            <a:r>
              <a:rPr lang="en-US" dirty="0"/>
              <a:t>, Saya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buka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autoresponder, messenger,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nak</a:t>
            </a:r>
            <a:r>
              <a:rPr lang="en-US" dirty="0"/>
              <a:t> </a:t>
            </a:r>
            <a:r>
              <a:rPr lang="en-US" dirty="0" err="1"/>
              <a:t>tengok</a:t>
            </a:r>
            <a:r>
              <a:rPr lang="en-US" dirty="0"/>
              <a:t>? Dan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‘go crazy’</a:t>
            </a:r>
          </a:p>
          <a:p>
            <a:pPr marL="228600" indent="-228600">
              <a:buAutoNum type="arabicPeriod"/>
            </a:pPr>
            <a:r>
              <a:rPr lang="en-US" dirty="0" err="1"/>
              <a:t>Kena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hook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stay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akhir</a:t>
            </a:r>
            <a:r>
              <a:rPr lang="en-US" dirty="0"/>
              <a:t> – </a:t>
            </a:r>
            <a:r>
              <a:rPr lang="en-US" dirty="0" err="1"/>
              <a:t>contoh</a:t>
            </a:r>
            <a:r>
              <a:rPr lang="en-US" dirty="0"/>
              <a:t> FREE </a:t>
            </a:r>
            <a:r>
              <a:rPr lang="en-US" dirty="0" err="1"/>
              <a:t>apa</a:t>
            </a:r>
            <a:r>
              <a:rPr lang="en-US" dirty="0"/>
              <a:t>, </a:t>
            </a:r>
            <a:r>
              <a:rPr lang="en-US" dirty="0" err="1"/>
              <a:t>ipad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ke</a:t>
            </a:r>
            <a:endParaRPr lang="en-US" dirty="0"/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A28621-CE60-9A42-83DE-44FB945B8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613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A28621-CE60-9A42-83DE-44FB945B826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46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05254-5A1A-45DE-A73C-B75FDE8731EA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044F-1BE9-41E4-871B-97E4A42637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05254-5A1A-45DE-A73C-B75FDE8731EA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044F-1BE9-41E4-871B-97E4A42637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05254-5A1A-45DE-A73C-B75FDE8731EA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044F-1BE9-41E4-871B-97E4A42637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5DE87-E485-4309-B4AB-8B29E90924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EBBAFC-9D5A-431A-B2E0-537DB975EB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846510-2010-457D-9222-8FB40AE18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44E1E-B1E7-4474-811B-A280CD7DB1EE}" type="datetimeFigureOut">
              <a:rPr lang="en-MY" smtClean="0"/>
              <a:t>18/3/2021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AD97F1-6CEF-447D-9CD0-A15E28DBF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855CB0-F1A2-4E5D-9D16-DEF631ADF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A1EB-D7F1-45F9-8119-808DE9757A4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2985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61813-2AE7-4836-99A6-F8C116830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7F2C6-CE7D-47DE-B76E-316C06DC9F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C011E8-B16C-42B4-B6A7-2B5853FCE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44E1E-B1E7-4474-811B-A280CD7DB1EE}" type="datetimeFigureOut">
              <a:rPr lang="en-MY" smtClean="0"/>
              <a:t>18/3/2021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B95F4-A9B2-4346-BB4B-D683DC932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DC04B8-9AAD-4E6B-B27B-703DDB15B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A1EB-D7F1-45F9-8119-808DE9757A4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203123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087C4-BDB4-48F5-BB32-D98E48F10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1F2027-4428-4779-B20A-70E9AD9B3C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16BDF6-E17F-4CCE-946E-78FED9ED1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44E1E-B1E7-4474-811B-A280CD7DB1EE}" type="datetimeFigureOut">
              <a:rPr lang="en-MY" smtClean="0"/>
              <a:t>18/3/2021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2F5946-CBC3-4E62-8229-1BAACED84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A5E754-B31A-427D-B867-3DF83C73D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A1EB-D7F1-45F9-8119-808DE9757A4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63687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A34EF-4B20-4C1A-A9FC-E5745853A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0A72C3-A9D6-4FAB-A107-7132FA0D6D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F2D1D8-D14E-4384-A65B-9D0D1DF220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0FA272-4930-4880-ACC6-A40BBD8A6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44E1E-B1E7-4474-811B-A280CD7DB1EE}" type="datetimeFigureOut">
              <a:rPr lang="en-MY" smtClean="0"/>
              <a:t>18/3/2021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F1ACCE-773F-402A-8033-EC58996F7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3C2A69-4474-4A5B-9CD8-F7E857EF0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A1EB-D7F1-45F9-8119-808DE9757A4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985182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05907-E3B7-4C56-974E-94476DE47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50791B-07F8-4018-A179-10661C2A8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65493E-628D-4D82-8603-45E884384C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F8A206-BCFA-4563-BEF0-A188932B0A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88F357-380E-4F2E-B88D-64ECDAF693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76A643-7DE9-4B25-A1CE-3C9A18BC6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44E1E-B1E7-4474-811B-A280CD7DB1EE}" type="datetimeFigureOut">
              <a:rPr lang="en-MY" smtClean="0"/>
              <a:t>18/3/2021</a:t>
            </a:fld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1B99F7-56AE-4EA4-BF00-FF67CA0A0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06907A-21DF-4033-8EF2-8955CBA39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A1EB-D7F1-45F9-8119-808DE9757A4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947493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F5EF7-6193-46F1-BE72-6EF3E63B8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72AA1-8BA9-463E-9182-BBE60CFED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44E1E-B1E7-4474-811B-A280CD7DB1EE}" type="datetimeFigureOut">
              <a:rPr lang="en-MY" smtClean="0"/>
              <a:t>18/3/2021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5C9378-0A1D-4EBF-9A9E-F24703FEA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05071-D233-446E-A823-2F2F99185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A1EB-D7F1-45F9-8119-808DE9757A4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664283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91045A-0223-4593-BB05-9F76B0049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44E1E-B1E7-4474-811B-A280CD7DB1EE}" type="datetimeFigureOut">
              <a:rPr lang="en-MY" smtClean="0"/>
              <a:t>18/3/2021</a:t>
            </a:fld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240F17-B743-46DA-B3D5-B9A0DC267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4F3565-9991-47D0-821E-492124179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A1EB-D7F1-45F9-8119-808DE9757A4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564759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25C37-1EC0-45F6-B45C-78652EE86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ECA69-D782-4A2E-8054-D2386A568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E2A031-CB80-435D-AA98-406D61676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5C323D-391F-4D90-95EA-3DB20239D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44E1E-B1E7-4474-811B-A280CD7DB1EE}" type="datetimeFigureOut">
              <a:rPr lang="en-MY" smtClean="0"/>
              <a:t>18/3/2021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FDA315-83F2-47B1-A0E6-3A86ACEAB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EDE65D-A81F-4B72-9F0C-5FC56C02D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A1EB-D7F1-45F9-8119-808DE9757A4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17077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05254-5A1A-45DE-A73C-B75FDE8731EA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044F-1BE9-41E4-871B-97E4A42637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7DE53-37CC-4150-8102-62C92CA44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C2A259-7D66-4C86-B7C8-6B70E25544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960C8D-A461-4A85-97F5-75D87B68CF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D4286B-87E2-42A1-A1C1-59F7BD234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44E1E-B1E7-4474-811B-A280CD7DB1EE}" type="datetimeFigureOut">
              <a:rPr lang="en-MY" smtClean="0"/>
              <a:t>18/3/2021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20857D-3732-4860-A264-B6DD2EF3D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6AF356-1240-45AD-BE28-13DB57351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A1EB-D7F1-45F9-8119-808DE9757A4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069623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1A946-CA2A-4FDE-A049-0D95F1814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03E42F-1052-46A9-B2B7-19AC6A98C2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C7CC87-F184-4939-9837-AF5F32E45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44E1E-B1E7-4474-811B-A280CD7DB1EE}" type="datetimeFigureOut">
              <a:rPr lang="en-MY" smtClean="0"/>
              <a:t>18/3/2021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984FC-AEBE-41E2-96E3-198720259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4436EF-C633-4402-96D6-B13E1717D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A1EB-D7F1-45F9-8119-808DE9757A4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708616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5F5730-AA38-4ECB-9FEB-D29163C27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95A18C-8676-46C3-81D7-E28813C946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372364-FB06-401B-A698-D9D8C8CA6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44E1E-B1E7-4474-811B-A280CD7DB1EE}" type="datetimeFigureOut">
              <a:rPr lang="en-MY" smtClean="0"/>
              <a:t>18/3/2021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B6D61-DB33-42DD-ADF6-FA6305A34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7CF40D-B4A1-47DF-974E-FAB8D9AF1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A1EB-D7F1-45F9-8119-808DE9757A4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06462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05254-5A1A-45DE-A73C-B75FDE8731EA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044F-1BE9-41E4-871B-97E4A42637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05254-5A1A-45DE-A73C-B75FDE8731EA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044F-1BE9-41E4-871B-97E4A42637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05254-5A1A-45DE-A73C-B75FDE8731EA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044F-1BE9-41E4-871B-97E4A42637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05254-5A1A-45DE-A73C-B75FDE8731EA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044F-1BE9-41E4-871B-97E4A42637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05254-5A1A-45DE-A73C-B75FDE8731EA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044F-1BE9-41E4-871B-97E4A42637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05254-5A1A-45DE-A73C-B75FDE8731EA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044F-1BE9-41E4-871B-97E4A42637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05254-5A1A-45DE-A73C-B75FDE8731EA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044F-1BE9-41E4-871B-97E4A42637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05254-5A1A-45DE-A73C-B75FDE8731EA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1044F-1BE9-41E4-871B-97E4A42637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993F7B-5694-4460-A0D6-F0B147D30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961828-DAF4-4C2F-B288-0839694980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3B818-EC81-4DCF-A091-C153830D44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44E1E-B1E7-4474-811B-A280CD7DB1EE}" type="datetimeFigureOut">
              <a:rPr lang="en-MY" smtClean="0"/>
              <a:t>18/3/2021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4420E-9355-4F05-BFA7-640D3B759D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56483B-9009-4D62-8512-B9935C1A1E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DA1EB-D7F1-45F9-8119-808DE9757A4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60761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555B3-95BB-4B33-89E6-84955F598B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716B4D-C985-4F14-99C4-06D0E7D8DC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678B23-AA16-45E5-8C82-9093040F5C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29" b="16817"/>
          <a:stretch/>
        </p:blipFill>
        <p:spPr>
          <a:xfrm>
            <a:off x="0" y="0"/>
            <a:ext cx="9144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373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6"/>
          <p:cNvSpPr txBox="1">
            <a:spLocks/>
          </p:cNvSpPr>
          <p:nvPr/>
        </p:nvSpPr>
        <p:spPr>
          <a:xfrm>
            <a:off x="381000" y="1352550"/>
            <a:ext cx="8534400" cy="2397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MY STORY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30237A-EEF3-4DD2-9D23-D7D84695B287}"/>
              </a:ext>
            </a:extLst>
          </p:cNvPr>
          <p:cNvSpPr txBox="1"/>
          <p:nvPr/>
        </p:nvSpPr>
        <p:spPr>
          <a:xfrm>
            <a:off x="647700" y="424815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Nota :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Jangan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masukkan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slide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ini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dalam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slide presentation. Slide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ini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hanya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untuk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penerangan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anda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gunakan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template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ini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dengan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betul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9621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98F17-D4D8-F648-AA3B-3E33B31F8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6809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___________(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Siapa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saya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sekarang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5" name="Picture 4" descr="placeholder.png">
            <a:extLst>
              <a:ext uri="{FF2B5EF4-FFF2-40B4-BE49-F238E27FC236}">
                <a16:creationId xmlns:a16="http://schemas.microsoft.com/office/drawing/2014/main" id="{0E0AC3DD-4819-465C-9958-8309A1F05E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842" y="1079735"/>
            <a:ext cx="5680315" cy="37899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3657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98F17-D4D8-F648-AA3B-3E33B31F8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6809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___________(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Siapa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saya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dulu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5" name="Picture 4" descr="placeholder.png">
            <a:extLst>
              <a:ext uri="{FF2B5EF4-FFF2-40B4-BE49-F238E27FC236}">
                <a16:creationId xmlns:a16="http://schemas.microsoft.com/office/drawing/2014/main" id="{0E0AC3DD-4819-465C-9958-8309A1F05E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842" y="1079735"/>
            <a:ext cx="5680315" cy="37899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0543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98F17-D4D8-F648-AA3B-3E33B31F8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6809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___________(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Siapa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saya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sekarang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5" name="Picture 4" descr="placeholder.png">
            <a:extLst>
              <a:ext uri="{FF2B5EF4-FFF2-40B4-BE49-F238E27FC236}">
                <a16:creationId xmlns:a16="http://schemas.microsoft.com/office/drawing/2014/main" id="{0E0AC3DD-4819-465C-9958-8309A1F05E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842" y="1079735"/>
            <a:ext cx="5680315" cy="37899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5281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6"/>
          <p:cNvSpPr txBox="1">
            <a:spLocks/>
          </p:cNvSpPr>
          <p:nvPr/>
        </p:nvSpPr>
        <p:spPr>
          <a:xfrm>
            <a:off x="381000" y="1352550"/>
            <a:ext cx="8534400" cy="2397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black"/>
                </a:solidFill>
                <a:latin typeface="Calibri"/>
              </a:rPr>
              <a:t>OPEN MIND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30237A-EEF3-4DD2-9D23-D7D84695B287}"/>
              </a:ext>
            </a:extLst>
          </p:cNvPr>
          <p:cNvSpPr txBox="1"/>
          <p:nvPr/>
        </p:nvSpPr>
        <p:spPr>
          <a:xfrm>
            <a:off x="647700" y="424815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Nota :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Jangan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masukkan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slide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ini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dalam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slide presentation. Slide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ini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hanya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untuk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penerangan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anda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gunakan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template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ini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dengan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betul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303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2536A-D549-1047-8D7A-5F458C7E8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Y" b="1" dirty="0">
                <a:latin typeface="Calibri" panose="020F0502020204030204" pitchFamily="34" charset="0"/>
                <a:cs typeface="Calibri" panose="020F0502020204030204" pitchFamily="34" charset="0"/>
              </a:rPr>
              <a:t>10 </a:t>
            </a:r>
            <a:r>
              <a:rPr lang="en-MY" b="1" dirty="0" err="1">
                <a:latin typeface="Calibri" panose="020F0502020204030204" pitchFamily="34" charset="0"/>
                <a:cs typeface="Calibri" panose="020F0502020204030204" pitchFamily="34" charset="0"/>
              </a:rPr>
              <a:t>perkara</a:t>
            </a:r>
            <a:r>
              <a:rPr lang="en-MY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b="1" u="sng" dirty="0">
                <a:latin typeface="Calibri" panose="020F0502020204030204" pitchFamily="34" charset="0"/>
                <a:cs typeface="Calibri" panose="020F0502020204030204" pitchFamily="34" charset="0"/>
              </a:rPr>
              <a:t>paling </a:t>
            </a:r>
            <a:r>
              <a:rPr lang="en-MY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buruk</a:t>
            </a:r>
            <a:r>
              <a:rPr lang="en-MY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b="1" dirty="0" err="1">
                <a:latin typeface="Calibri" panose="020F0502020204030204" pitchFamily="34" charset="0"/>
                <a:cs typeface="Calibri" panose="020F0502020204030204" pitchFamily="34" charset="0"/>
              </a:rPr>
              <a:t>boleh</a:t>
            </a:r>
            <a:r>
              <a:rPr lang="en-MY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b="1" dirty="0" err="1">
                <a:latin typeface="Calibri" panose="020F0502020204030204" pitchFamily="34" charset="0"/>
                <a:cs typeface="Calibri" panose="020F0502020204030204" pitchFamily="34" charset="0"/>
              </a:rPr>
              <a:t>berlaku</a:t>
            </a:r>
            <a:r>
              <a:rPr lang="en-MY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b="1" dirty="0" err="1">
                <a:latin typeface="Calibri" panose="020F0502020204030204" pitchFamily="34" charset="0"/>
                <a:cs typeface="Calibri" panose="020F0502020204030204" pitchFamily="34" charset="0"/>
              </a:rPr>
              <a:t>jika</a:t>
            </a:r>
            <a:r>
              <a:rPr lang="en-MY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b="1" dirty="0" err="1">
                <a:latin typeface="Calibri" panose="020F0502020204030204" pitchFamily="34" charset="0"/>
                <a:cs typeface="Calibri" panose="020F0502020204030204" pitchFamily="34" charset="0"/>
              </a:rPr>
              <a:t>apa</a:t>
            </a:r>
            <a:r>
              <a:rPr lang="en-MY" b="1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MY" b="1" dirty="0" err="1">
                <a:latin typeface="Calibri" panose="020F0502020204030204" pitchFamily="34" charset="0"/>
                <a:cs typeface="Calibri" panose="020F0502020204030204" pitchFamily="34" charset="0"/>
              </a:rPr>
              <a:t>anda</a:t>
            </a:r>
            <a:r>
              <a:rPr lang="en-MY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b="1" dirty="0" err="1">
                <a:latin typeface="Calibri" panose="020F0502020204030204" pitchFamily="34" charset="0"/>
                <a:cs typeface="Calibri" panose="020F0502020204030204" pitchFamily="34" charset="0"/>
              </a:rPr>
              <a:t>buat</a:t>
            </a:r>
            <a:r>
              <a:rPr lang="en-MY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b="1" dirty="0" err="1">
                <a:latin typeface="Calibri" panose="020F0502020204030204" pitchFamily="34" charset="0"/>
                <a:cs typeface="Calibri" panose="020F0502020204030204" pitchFamily="34" charset="0"/>
              </a:rPr>
              <a:t>sekarang</a:t>
            </a:r>
            <a:r>
              <a:rPr lang="en-MY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tak</a:t>
            </a:r>
            <a:r>
              <a:rPr lang="en-MY" b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berjaya</a:t>
            </a:r>
            <a:r>
              <a:rPr lang="en-MY" b="1" dirty="0">
                <a:latin typeface="Calibri" panose="020F0502020204030204" pitchFamily="34" charset="0"/>
                <a:cs typeface="Calibri" panose="020F0502020204030204" pitchFamily="34" charset="0"/>
              </a:rPr>
              <a:t>? 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y2mate.com - instrumental_LrD9ggEddwk">
            <a:hlinkClick r:id="" action="ppaction://media"/>
            <a:extLst>
              <a:ext uri="{FF2B5EF4-FFF2-40B4-BE49-F238E27FC236}">
                <a16:creationId xmlns:a16="http://schemas.microsoft.com/office/drawing/2014/main" id="{F855D4E1-5774-4DBB-8D02-7BB4AD7F85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9181" y="4579144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5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66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6"/>
          <p:cNvSpPr txBox="1">
            <a:spLocks/>
          </p:cNvSpPr>
          <p:nvPr/>
        </p:nvSpPr>
        <p:spPr>
          <a:xfrm>
            <a:off x="381000" y="1352550"/>
            <a:ext cx="8534400" cy="2397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SYARIKAT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B518A4-CC88-4421-ADD7-1F9E2FB20677}"/>
              </a:ext>
            </a:extLst>
          </p:cNvPr>
          <p:cNvSpPr txBox="1"/>
          <p:nvPr/>
        </p:nvSpPr>
        <p:spPr>
          <a:xfrm>
            <a:off x="647700" y="424815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Nota :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Jangan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masukkan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slide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ini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dalam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slide presentation. Slide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ini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hanya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untuk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penerangan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anda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gunakan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template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ini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dengan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betul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6343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98F17-D4D8-F648-AA3B-3E33B31F8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6809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___________(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Siapa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kami)</a:t>
            </a:r>
          </a:p>
        </p:txBody>
      </p:sp>
      <p:pic>
        <p:nvPicPr>
          <p:cNvPr id="5" name="Picture 4" descr="placeholder.png">
            <a:extLst>
              <a:ext uri="{FF2B5EF4-FFF2-40B4-BE49-F238E27FC236}">
                <a16:creationId xmlns:a16="http://schemas.microsoft.com/office/drawing/2014/main" id="{0E0AC3DD-4819-465C-9958-8309A1F05E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842" y="1079735"/>
            <a:ext cx="5680315" cy="37899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4732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98F17-D4D8-F648-AA3B-3E33B31F8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6809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___________(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Pengiktirafan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5" name="Picture 4" descr="placeholder.png">
            <a:extLst>
              <a:ext uri="{FF2B5EF4-FFF2-40B4-BE49-F238E27FC236}">
                <a16:creationId xmlns:a16="http://schemas.microsoft.com/office/drawing/2014/main" id="{0E0AC3DD-4819-465C-9958-8309A1F05E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23" y="1771650"/>
            <a:ext cx="2398372" cy="16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placeholder.png">
            <a:extLst>
              <a:ext uri="{FF2B5EF4-FFF2-40B4-BE49-F238E27FC236}">
                <a16:creationId xmlns:a16="http://schemas.microsoft.com/office/drawing/2014/main" id="{5FB7D7D4-30B1-4F23-84D6-3A77AFF926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522" y="1771650"/>
            <a:ext cx="2398372" cy="16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placeholder.png">
            <a:extLst>
              <a:ext uri="{FF2B5EF4-FFF2-40B4-BE49-F238E27FC236}">
                <a16:creationId xmlns:a16="http://schemas.microsoft.com/office/drawing/2014/main" id="{1829B6AB-9BC4-4CBF-97F0-23C24AD556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771650"/>
            <a:ext cx="2398372" cy="16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6454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6"/>
          <p:cNvSpPr txBox="1">
            <a:spLocks/>
          </p:cNvSpPr>
          <p:nvPr/>
        </p:nvSpPr>
        <p:spPr>
          <a:xfrm>
            <a:off x="381000" y="1352550"/>
            <a:ext cx="8534400" cy="2397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latin typeface="+mj-lt"/>
                <a:ea typeface="+mj-ea"/>
                <a:cs typeface="+mj-cs"/>
              </a:rPr>
              <a:t>PRODUK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b="1" dirty="0"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02386A-00A8-4DA0-984C-B3D810F2C6D6}"/>
              </a:ext>
            </a:extLst>
          </p:cNvPr>
          <p:cNvSpPr txBox="1"/>
          <p:nvPr/>
        </p:nvSpPr>
        <p:spPr>
          <a:xfrm>
            <a:off x="647700" y="424815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i="1" dirty="0">
                <a:solidFill>
                  <a:srgbClr val="FF0000"/>
                </a:solidFill>
              </a:rPr>
              <a:t>Nota : </a:t>
            </a:r>
            <a:r>
              <a:rPr lang="en-MY" i="1" dirty="0" err="1">
                <a:solidFill>
                  <a:srgbClr val="FF0000"/>
                </a:solidFill>
              </a:rPr>
              <a:t>Jangan</a:t>
            </a:r>
            <a:r>
              <a:rPr lang="en-MY" i="1" dirty="0">
                <a:solidFill>
                  <a:srgbClr val="FF0000"/>
                </a:solidFill>
              </a:rPr>
              <a:t> </a:t>
            </a:r>
            <a:r>
              <a:rPr lang="en-MY" i="1" dirty="0" err="1">
                <a:solidFill>
                  <a:srgbClr val="FF0000"/>
                </a:solidFill>
              </a:rPr>
              <a:t>masukkan</a:t>
            </a:r>
            <a:r>
              <a:rPr lang="en-MY" i="1" dirty="0">
                <a:solidFill>
                  <a:srgbClr val="FF0000"/>
                </a:solidFill>
              </a:rPr>
              <a:t> slide </a:t>
            </a:r>
            <a:r>
              <a:rPr lang="en-MY" i="1" dirty="0" err="1">
                <a:solidFill>
                  <a:srgbClr val="FF0000"/>
                </a:solidFill>
              </a:rPr>
              <a:t>ini</a:t>
            </a:r>
            <a:r>
              <a:rPr lang="en-MY" i="1" dirty="0">
                <a:solidFill>
                  <a:srgbClr val="FF0000"/>
                </a:solidFill>
              </a:rPr>
              <a:t> </a:t>
            </a:r>
            <a:r>
              <a:rPr lang="en-MY" i="1" dirty="0" err="1">
                <a:solidFill>
                  <a:srgbClr val="FF0000"/>
                </a:solidFill>
              </a:rPr>
              <a:t>dalam</a:t>
            </a:r>
            <a:r>
              <a:rPr lang="en-MY" i="1" dirty="0">
                <a:solidFill>
                  <a:srgbClr val="FF0000"/>
                </a:solidFill>
              </a:rPr>
              <a:t> slide presentation. Slide </a:t>
            </a:r>
            <a:r>
              <a:rPr lang="en-MY" i="1" dirty="0" err="1">
                <a:solidFill>
                  <a:srgbClr val="FF0000"/>
                </a:solidFill>
              </a:rPr>
              <a:t>ini</a:t>
            </a:r>
            <a:r>
              <a:rPr lang="en-MY" i="1" dirty="0">
                <a:solidFill>
                  <a:srgbClr val="FF0000"/>
                </a:solidFill>
              </a:rPr>
              <a:t> </a:t>
            </a:r>
            <a:r>
              <a:rPr lang="en-MY" i="1" dirty="0" err="1">
                <a:solidFill>
                  <a:srgbClr val="FF0000"/>
                </a:solidFill>
              </a:rPr>
              <a:t>hanya</a:t>
            </a:r>
            <a:r>
              <a:rPr lang="en-MY" i="1" dirty="0">
                <a:solidFill>
                  <a:srgbClr val="FF0000"/>
                </a:solidFill>
              </a:rPr>
              <a:t> </a:t>
            </a:r>
            <a:r>
              <a:rPr lang="en-MY" i="1" dirty="0" err="1">
                <a:solidFill>
                  <a:srgbClr val="FF0000"/>
                </a:solidFill>
              </a:rPr>
              <a:t>untuk</a:t>
            </a:r>
            <a:r>
              <a:rPr lang="en-MY" i="1" dirty="0">
                <a:solidFill>
                  <a:srgbClr val="FF0000"/>
                </a:solidFill>
              </a:rPr>
              <a:t> </a:t>
            </a:r>
            <a:r>
              <a:rPr lang="en-MY" i="1" dirty="0" err="1">
                <a:solidFill>
                  <a:srgbClr val="FF0000"/>
                </a:solidFill>
              </a:rPr>
              <a:t>penerangan</a:t>
            </a:r>
            <a:r>
              <a:rPr lang="en-MY" i="1" dirty="0">
                <a:solidFill>
                  <a:srgbClr val="FF0000"/>
                </a:solidFill>
              </a:rPr>
              <a:t> </a:t>
            </a:r>
            <a:r>
              <a:rPr lang="en-MY" i="1" dirty="0" err="1">
                <a:solidFill>
                  <a:srgbClr val="FF0000"/>
                </a:solidFill>
              </a:rPr>
              <a:t>anda</a:t>
            </a:r>
            <a:r>
              <a:rPr lang="en-MY" i="1" dirty="0">
                <a:solidFill>
                  <a:srgbClr val="FF0000"/>
                </a:solidFill>
              </a:rPr>
              <a:t> </a:t>
            </a:r>
            <a:r>
              <a:rPr lang="en-MY" i="1" dirty="0" err="1">
                <a:solidFill>
                  <a:srgbClr val="FF0000"/>
                </a:solidFill>
              </a:rPr>
              <a:t>gunakan</a:t>
            </a:r>
            <a:r>
              <a:rPr lang="en-MY" i="1" dirty="0">
                <a:solidFill>
                  <a:srgbClr val="FF0000"/>
                </a:solidFill>
              </a:rPr>
              <a:t> template </a:t>
            </a:r>
            <a:r>
              <a:rPr lang="en-MY" i="1" dirty="0" err="1">
                <a:solidFill>
                  <a:srgbClr val="FF0000"/>
                </a:solidFill>
              </a:rPr>
              <a:t>ini</a:t>
            </a:r>
            <a:r>
              <a:rPr lang="en-MY" i="1" dirty="0">
                <a:solidFill>
                  <a:srgbClr val="FF0000"/>
                </a:solidFill>
              </a:rPr>
              <a:t> </a:t>
            </a:r>
            <a:r>
              <a:rPr lang="en-MY" i="1" dirty="0" err="1">
                <a:solidFill>
                  <a:srgbClr val="FF0000"/>
                </a:solidFill>
              </a:rPr>
              <a:t>dengan</a:t>
            </a:r>
            <a:r>
              <a:rPr lang="en-MY" i="1" dirty="0">
                <a:solidFill>
                  <a:srgbClr val="FF0000"/>
                </a:solidFill>
              </a:rPr>
              <a:t> </a:t>
            </a:r>
            <a:r>
              <a:rPr lang="en-MY" i="1" dirty="0" err="1">
                <a:solidFill>
                  <a:srgbClr val="FF0000"/>
                </a:solidFill>
              </a:rPr>
              <a:t>betul</a:t>
            </a:r>
            <a:r>
              <a:rPr lang="en-MY" i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6425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6"/>
          <p:cNvSpPr txBox="1">
            <a:spLocks/>
          </p:cNvSpPr>
          <p:nvPr/>
        </p:nvSpPr>
        <p:spPr>
          <a:xfrm>
            <a:off x="381000" y="1352550"/>
            <a:ext cx="8534400" cy="2397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latin typeface="+mj-lt"/>
                <a:ea typeface="+mj-ea"/>
                <a:cs typeface="+mj-cs"/>
              </a:rPr>
              <a:t>INTRO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b="1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1A4A76-F475-442F-95EB-98A8EAB2FC7B}"/>
              </a:ext>
            </a:extLst>
          </p:cNvPr>
          <p:cNvSpPr txBox="1"/>
          <p:nvPr/>
        </p:nvSpPr>
        <p:spPr>
          <a:xfrm>
            <a:off x="647700" y="424815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i="1" dirty="0">
                <a:solidFill>
                  <a:srgbClr val="FF0000"/>
                </a:solidFill>
              </a:rPr>
              <a:t>Nota : </a:t>
            </a:r>
            <a:r>
              <a:rPr lang="en-MY" i="1" dirty="0" err="1">
                <a:solidFill>
                  <a:srgbClr val="FF0000"/>
                </a:solidFill>
              </a:rPr>
              <a:t>Jangan</a:t>
            </a:r>
            <a:r>
              <a:rPr lang="en-MY" i="1" dirty="0">
                <a:solidFill>
                  <a:srgbClr val="FF0000"/>
                </a:solidFill>
              </a:rPr>
              <a:t> </a:t>
            </a:r>
            <a:r>
              <a:rPr lang="en-MY" i="1" dirty="0" err="1">
                <a:solidFill>
                  <a:srgbClr val="FF0000"/>
                </a:solidFill>
              </a:rPr>
              <a:t>masukkan</a:t>
            </a:r>
            <a:r>
              <a:rPr lang="en-MY" i="1" dirty="0">
                <a:solidFill>
                  <a:srgbClr val="FF0000"/>
                </a:solidFill>
              </a:rPr>
              <a:t> slide </a:t>
            </a:r>
            <a:r>
              <a:rPr lang="en-MY" i="1" dirty="0" err="1">
                <a:solidFill>
                  <a:srgbClr val="FF0000"/>
                </a:solidFill>
              </a:rPr>
              <a:t>ini</a:t>
            </a:r>
            <a:r>
              <a:rPr lang="en-MY" i="1" dirty="0">
                <a:solidFill>
                  <a:srgbClr val="FF0000"/>
                </a:solidFill>
              </a:rPr>
              <a:t> </a:t>
            </a:r>
            <a:r>
              <a:rPr lang="en-MY" i="1" dirty="0" err="1">
                <a:solidFill>
                  <a:srgbClr val="FF0000"/>
                </a:solidFill>
              </a:rPr>
              <a:t>dalam</a:t>
            </a:r>
            <a:r>
              <a:rPr lang="en-MY" i="1" dirty="0">
                <a:solidFill>
                  <a:srgbClr val="FF0000"/>
                </a:solidFill>
              </a:rPr>
              <a:t> slide presentation. Slide </a:t>
            </a:r>
            <a:r>
              <a:rPr lang="en-MY" i="1" dirty="0" err="1">
                <a:solidFill>
                  <a:srgbClr val="FF0000"/>
                </a:solidFill>
              </a:rPr>
              <a:t>ini</a:t>
            </a:r>
            <a:r>
              <a:rPr lang="en-MY" i="1" dirty="0">
                <a:solidFill>
                  <a:srgbClr val="FF0000"/>
                </a:solidFill>
              </a:rPr>
              <a:t> </a:t>
            </a:r>
            <a:r>
              <a:rPr lang="en-MY" i="1" dirty="0" err="1">
                <a:solidFill>
                  <a:srgbClr val="FF0000"/>
                </a:solidFill>
              </a:rPr>
              <a:t>hanya</a:t>
            </a:r>
            <a:r>
              <a:rPr lang="en-MY" i="1" dirty="0">
                <a:solidFill>
                  <a:srgbClr val="FF0000"/>
                </a:solidFill>
              </a:rPr>
              <a:t> </a:t>
            </a:r>
            <a:r>
              <a:rPr lang="en-MY" i="1" dirty="0" err="1">
                <a:solidFill>
                  <a:srgbClr val="FF0000"/>
                </a:solidFill>
              </a:rPr>
              <a:t>untuk</a:t>
            </a:r>
            <a:r>
              <a:rPr lang="en-MY" i="1" dirty="0">
                <a:solidFill>
                  <a:srgbClr val="FF0000"/>
                </a:solidFill>
              </a:rPr>
              <a:t> </a:t>
            </a:r>
            <a:r>
              <a:rPr lang="en-MY" i="1" dirty="0" err="1">
                <a:solidFill>
                  <a:srgbClr val="FF0000"/>
                </a:solidFill>
              </a:rPr>
              <a:t>penerangan</a:t>
            </a:r>
            <a:r>
              <a:rPr lang="en-MY" i="1" dirty="0">
                <a:solidFill>
                  <a:srgbClr val="FF0000"/>
                </a:solidFill>
              </a:rPr>
              <a:t> </a:t>
            </a:r>
            <a:r>
              <a:rPr lang="en-MY" i="1" dirty="0" err="1">
                <a:solidFill>
                  <a:srgbClr val="FF0000"/>
                </a:solidFill>
              </a:rPr>
              <a:t>anda</a:t>
            </a:r>
            <a:r>
              <a:rPr lang="en-MY" i="1" dirty="0">
                <a:solidFill>
                  <a:srgbClr val="FF0000"/>
                </a:solidFill>
              </a:rPr>
              <a:t> </a:t>
            </a:r>
            <a:r>
              <a:rPr lang="en-MY" i="1" dirty="0" err="1">
                <a:solidFill>
                  <a:srgbClr val="FF0000"/>
                </a:solidFill>
              </a:rPr>
              <a:t>gunakan</a:t>
            </a:r>
            <a:r>
              <a:rPr lang="en-MY" i="1" dirty="0">
                <a:solidFill>
                  <a:srgbClr val="FF0000"/>
                </a:solidFill>
              </a:rPr>
              <a:t> template </a:t>
            </a:r>
            <a:r>
              <a:rPr lang="en-MY" i="1" dirty="0" err="1">
                <a:solidFill>
                  <a:srgbClr val="FF0000"/>
                </a:solidFill>
              </a:rPr>
              <a:t>ini</a:t>
            </a:r>
            <a:r>
              <a:rPr lang="en-MY" i="1" dirty="0">
                <a:solidFill>
                  <a:srgbClr val="FF0000"/>
                </a:solidFill>
              </a:rPr>
              <a:t> </a:t>
            </a:r>
            <a:r>
              <a:rPr lang="en-MY" i="1" dirty="0" err="1">
                <a:solidFill>
                  <a:srgbClr val="FF0000"/>
                </a:solidFill>
              </a:rPr>
              <a:t>dengan</a:t>
            </a:r>
            <a:r>
              <a:rPr lang="en-MY" i="1" dirty="0">
                <a:solidFill>
                  <a:srgbClr val="FF0000"/>
                </a:solidFill>
              </a:rPr>
              <a:t> </a:t>
            </a:r>
            <a:r>
              <a:rPr lang="en-MY" i="1" dirty="0" err="1">
                <a:solidFill>
                  <a:srgbClr val="FF0000"/>
                </a:solidFill>
              </a:rPr>
              <a:t>betul</a:t>
            </a:r>
            <a:r>
              <a:rPr lang="en-MY" i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15178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98F17-D4D8-F648-AA3B-3E33B31F8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6809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___________(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Produk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Servis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5" name="Picture 4" descr="placeholder.png">
            <a:extLst>
              <a:ext uri="{FF2B5EF4-FFF2-40B4-BE49-F238E27FC236}">
                <a16:creationId xmlns:a16="http://schemas.microsoft.com/office/drawing/2014/main" id="{0E0AC3DD-4819-465C-9958-8309A1F05E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842" y="1079735"/>
            <a:ext cx="5680315" cy="37899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86753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98F17-D4D8-F648-AA3B-3E33B31F8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0849"/>
            <a:ext cx="7886700" cy="6809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___________(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Masalah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semasa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dapat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diselesaikan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5" name="Picture 4" descr="placeholder.png">
            <a:extLst>
              <a:ext uri="{FF2B5EF4-FFF2-40B4-BE49-F238E27FC236}">
                <a16:creationId xmlns:a16="http://schemas.microsoft.com/office/drawing/2014/main" id="{0E0AC3DD-4819-465C-9958-8309A1F05E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843" y="1398629"/>
            <a:ext cx="5202358" cy="34710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51983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98F17-D4D8-F648-AA3B-3E33B31F8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38150"/>
            <a:ext cx="7886700" cy="6809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MANFAAT PRODUK</a:t>
            </a:r>
          </a:p>
        </p:txBody>
      </p:sp>
      <p:sp>
        <p:nvSpPr>
          <p:cNvPr id="4" name="Title 6">
            <a:extLst>
              <a:ext uri="{FF2B5EF4-FFF2-40B4-BE49-F238E27FC236}">
                <a16:creationId xmlns:a16="http://schemas.microsoft.com/office/drawing/2014/main" id="{57800DC0-2C96-489E-A039-A11A5B428747}"/>
              </a:ext>
            </a:extLst>
          </p:cNvPr>
          <p:cNvSpPr txBox="1">
            <a:spLocks/>
          </p:cNvSpPr>
          <p:nvPr/>
        </p:nvSpPr>
        <p:spPr>
          <a:xfrm>
            <a:off x="571500" y="1885950"/>
            <a:ext cx="8001000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742950" indent="-742950" algn="ctr" defTabSz="914378">
              <a:spcBef>
                <a:spcPct val="0"/>
              </a:spcBef>
              <a:buAutoNum type="arabicParenR"/>
              <a:defRPr/>
            </a:pPr>
            <a:r>
              <a:rPr lang="en-US" sz="4050" b="1" dirty="0">
                <a:solidFill>
                  <a:prstClr val="black"/>
                </a:solidFill>
                <a:latin typeface="Calibri"/>
              </a:rPr>
              <a:t>____________________</a:t>
            </a:r>
          </a:p>
          <a:p>
            <a:pPr marL="742950" indent="-742950" algn="ctr" defTabSz="914378">
              <a:spcBef>
                <a:spcPct val="0"/>
              </a:spcBef>
              <a:buAutoNum type="arabicParenR"/>
              <a:defRPr/>
            </a:pPr>
            <a:r>
              <a:rPr lang="en-US" sz="4050" b="1" dirty="0">
                <a:solidFill>
                  <a:prstClr val="black"/>
                </a:solidFill>
                <a:latin typeface="Calibri"/>
              </a:rPr>
              <a:t>____________________</a:t>
            </a:r>
          </a:p>
          <a:p>
            <a:pPr marL="742950" indent="-742950" algn="ctr" defTabSz="914378">
              <a:spcBef>
                <a:spcPct val="0"/>
              </a:spcBef>
              <a:buAutoNum type="arabicParenR"/>
              <a:defRPr/>
            </a:pPr>
            <a:r>
              <a:rPr lang="en-US" sz="4050" b="1" dirty="0">
                <a:solidFill>
                  <a:prstClr val="black"/>
                </a:solidFill>
                <a:latin typeface="Calibri"/>
              </a:rPr>
              <a:t>____________________</a:t>
            </a:r>
          </a:p>
          <a:p>
            <a:pPr algn="ctr" defTabSz="914378">
              <a:spcBef>
                <a:spcPct val="0"/>
              </a:spcBef>
              <a:defRPr/>
            </a:pPr>
            <a:endParaRPr lang="en-US" sz="405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9151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98F17-D4D8-F648-AA3B-3E33B31F8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09550"/>
            <a:ext cx="7886700" cy="6809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SASARAN PELANGGAN</a:t>
            </a:r>
          </a:p>
        </p:txBody>
      </p:sp>
      <p:pic>
        <p:nvPicPr>
          <p:cNvPr id="7" name="Picture 6" descr="placeholder.png">
            <a:extLst>
              <a:ext uri="{FF2B5EF4-FFF2-40B4-BE49-F238E27FC236}">
                <a16:creationId xmlns:a16="http://schemas.microsoft.com/office/drawing/2014/main" id="{85FCC569-7761-4BBE-BED2-3E3A8E86F7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00150"/>
            <a:ext cx="3429000" cy="34710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A7DD0D6-C915-45F8-83D3-CC3CD078025C}"/>
              </a:ext>
            </a:extLst>
          </p:cNvPr>
          <p:cNvSpPr/>
          <p:nvPr/>
        </p:nvSpPr>
        <p:spPr>
          <a:xfrm>
            <a:off x="4419600" y="1428750"/>
            <a:ext cx="4419600" cy="2528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MY" sz="2800" dirty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                                                              </a:t>
            </a:r>
            <a:r>
              <a:rPr lang="en-MY" sz="2800" dirty="0" err="1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Umur</a:t>
            </a:r>
            <a:r>
              <a:rPr lang="en-MY" sz="2800" dirty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: __________</a:t>
            </a:r>
            <a:endParaRPr lang="en-MY" sz="24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MY" sz="2800" dirty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Status : __________</a:t>
            </a:r>
            <a:endParaRPr lang="en-MY" sz="24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MY" sz="2800" dirty="0" err="1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Jantina</a:t>
            </a:r>
            <a:r>
              <a:rPr lang="en-MY" sz="2800" dirty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: _________</a:t>
            </a:r>
            <a:endParaRPr lang="en-MY" sz="2400" dirty="0">
              <a:latin typeface="Arial" panose="020B0604020202020204" pitchFamily="34" charset="0"/>
              <a:ea typeface="Georgia" panose="02040502050405020303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MY" sz="2800" dirty="0" err="1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Pekerjaan</a:t>
            </a:r>
            <a:r>
              <a:rPr lang="en-MY" sz="2800" dirty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: _________</a:t>
            </a:r>
            <a:endParaRPr lang="en-MY" sz="24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9212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98F17-D4D8-F648-AA3B-3E33B31F8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111" y="514350"/>
            <a:ext cx="8820150" cy="6809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KENAPA ____ BUKAN PRODUK LAIN…</a:t>
            </a:r>
          </a:p>
        </p:txBody>
      </p:sp>
      <p:sp>
        <p:nvSpPr>
          <p:cNvPr id="4" name="Title 6">
            <a:extLst>
              <a:ext uri="{FF2B5EF4-FFF2-40B4-BE49-F238E27FC236}">
                <a16:creationId xmlns:a16="http://schemas.microsoft.com/office/drawing/2014/main" id="{57800DC0-2C96-489E-A039-A11A5B428747}"/>
              </a:ext>
            </a:extLst>
          </p:cNvPr>
          <p:cNvSpPr txBox="1">
            <a:spLocks/>
          </p:cNvSpPr>
          <p:nvPr/>
        </p:nvSpPr>
        <p:spPr>
          <a:xfrm>
            <a:off x="571500" y="1885950"/>
            <a:ext cx="8001000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742950" indent="-742950" algn="ctr" defTabSz="914378">
              <a:spcBef>
                <a:spcPct val="0"/>
              </a:spcBef>
              <a:buAutoNum type="arabicParenR"/>
              <a:defRPr/>
            </a:pPr>
            <a:r>
              <a:rPr lang="en-US" sz="4050" b="1" dirty="0">
                <a:solidFill>
                  <a:prstClr val="black"/>
                </a:solidFill>
                <a:latin typeface="Calibri"/>
              </a:rPr>
              <a:t>____________________</a:t>
            </a:r>
          </a:p>
          <a:p>
            <a:pPr marL="742950" indent="-742950" algn="ctr" defTabSz="914378">
              <a:spcBef>
                <a:spcPct val="0"/>
              </a:spcBef>
              <a:buAutoNum type="arabicParenR"/>
              <a:defRPr/>
            </a:pPr>
            <a:r>
              <a:rPr lang="en-US" sz="4050" b="1" dirty="0">
                <a:solidFill>
                  <a:prstClr val="black"/>
                </a:solidFill>
                <a:latin typeface="Calibri"/>
              </a:rPr>
              <a:t>____________________</a:t>
            </a:r>
          </a:p>
          <a:p>
            <a:pPr marL="742950" indent="-742950" algn="ctr" defTabSz="914378">
              <a:spcBef>
                <a:spcPct val="0"/>
              </a:spcBef>
              <a:buAutoNum type="arabicParenR"/>
              <a:defRPr/>
            </a:pPr>
            <a:r>
              <a:rPr lang="en-US" sz="4050" b="1" dirty="0">
                <a:solidFill>
                  <a:prstClr val="black"/>
                </a:solidFill>
                <a:latin typeface="Calibri"/>
              </a:rPr>
              <a:t>____________________</a:t>
            </a:r>
          </a:p>
          <a:p>
            <a:pPr algn="ctr" defTabSz="914378">
              <a:spcBef>
                <a:spcPct val="0"/>
              </a:spcBef>
              <a:defRPr/>
            </a:pPr>
            <a:endParaRPr lang="en-US" sz="405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24393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6"/>
          <p:cNvSpPr txBox="1">
            <a:spLocks/>
          </p:cNvSpPr>
          <p:nvPr/>
        </p:nvSpPr>
        <p:spPr>
          <a:xfrm>
            <a:off x="381000" y="1352550"/>
            <a:ext cx="8534400" cy="2397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TESTIMONI PRODUK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53371D-DE69-4820-B7EF-923CE37E2977}"/>
              </a:ext>
            </a:extLst>
          </p:cNvPr>
          <p:cNvSpPr txBox="1"/>
          <p:nvPr/>
        </p:nvSpPr>
        <p:spPr>
          <a:xfrm>
            <a:off x="647700" y="424815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Nota :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Jangan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masukkan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slide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ini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dalam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slide presentation. Slide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ini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hanya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untuk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penerangan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anda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gunakan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template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ini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dengan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betul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45766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98F17-D4D8-F648-AA3B-3E33B31F8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6809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___________(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Testimoni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Produk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5" name="Picture 4" descr="placeholder.png">
            <a:extLst>
              <a:ext uri="{FF2B5EF4-FFF2-40B4-BE49-F238E27FC236}">
                <a16:creationId xmlns:a16="http://schemas.microsoft.com/office/drawing/2014/main" id="{0E0AC3DD-4819-465C-9958-8309A1F05E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842" y="1079735"/>
            <a:ext cx="5680315" cy="37899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68993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6"/>
          <p:cNvSpPr txBox="1">
            <a:spLocks/>
          </p:cNvSpPr>
          <p:nvPr/>
        </p:nvSpPr>
        <p:spPr>
          <a:xfrm>
            <a:off x="381000" y="1352550"/>
            <a:ext cx="8534400" cy="2397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latin typeface="+mj-lt"/>
                <a:ea typeface="+mj-ea"/>
                <a:cs typeface="+mj-cs"/>
              </a:rPr>
              <a:t>KOMISYEN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b="1" dirty="0"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53371D-DE69-4820-B7EF-923CE37E2977}"/>
              </a:ext>
            </a:extLst>
          </p:cNvPr>
          <p:cNvSpPr txBox="1"/>
          <p:nvPr/>
        </p:nvSpPr>
        <p:spPr>
          <a:xfrm>
            <a:off x="647700" y="424815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i="1" dirty="0">
                <a:solidFill>
                  <a:srgbClr val="FF0000"/>
                </a:solidFill>
              </a:rPr>
              <a:t>Nota : </a:t>
            </a:r>
            <a:r>
              <a:rPr lang="en-MY" i="1" dirty="0" err="1">
                <a:solidFill>
                  <a:srgbClr val="FF0000"/>
                </a:solidFill>
              </a:rPr>
              <a:t>Jangan</a:t>
            </a:r>
            <a:r>
              <a:rPr lang="en-MY" i="1" dirty="0">
                <a:solidFill>
                  <a:srgbClr val="FF0000"/>
                </a:solidFill>
              </a:rPr>
              <a:t> </a:t>
            </a:r>
            <a:r>
              <a:rPr lang="en-MY" i="1" dirty="0" err="1">
                <a:solidFill>
                  <a:srgbClr val="FF0000"/>
                </a:solidFill>
              </a:rPr>
              <a:t>masukkan</a:t>
            </a:r>
            <a:r>
              <a:rPr lang="en-MY" i="1" dirty="0">
                <a:solidFill>
                  <a:srgbClr val="FF0000"/>
                </a:solidFill>
              </a:rPr>
              <a:t> slide </a:t>
            </a:r>
            <a:r>
              <a:rPr lang="en-MY" i="1" dirty="0" err="1">
                <a:solidFill>
                  <a:srgbClr val="FF0000"/>
                </a:solidFill>
              </a:rPr>
              <a:t>ini</a:t>
            </a:r>
            <a:r>
              <a:rPr lang="en-MY" i="1" dirty="0">
                <a:solidFill>
                  <a:srgbClr val="FF0000"/>
                </a:solidFill>
              </a:rPr>
              <a:t> </a:t>
            </a:r>
            <a:r>
              <a:rPr lang="en-MY" i="1" dirty="0" err="1">
                <a:solidFill>
                  <a:srgbClr val="FF0000"/>
                </a:solidFill>
              </a:rPr>
              <a:t>dalam</a:t>
            </a:r>
            <a:r>
              <a:rPr lang="en-MY" i="1" dirty="0">
                <a:solidFill>
                  <a:srgbClr val="FF0000"/>
                </a:solidFill>
              </a:rPr>
              <a:t> slide presentation. Slide </a:t>
            </a:r>
            <a:r>
              <a:rPr lang="en-MY" i="1" dirty="0" err="1">
                <a:solidFill>
                  <a:srgbClr val="FF0000"/>
                </a:solidFill>
              </a:rPr>
              <a:t>ini</a:t>
            </a:r>
            <a:r>
              <a:rPr lang="en-MY" i="1" dirty="0">
                <a:solidFill>
                  <a:srgbClr val="FF0000"/>
                </a:solidFill>
              </a:rPr>
              <a:t> </a:t>
            </a:r>
            <a:r>
              <a:rPr lang="en-MY" i="1" dirty="0" err="1">
                <a:solidFill>
                  <a:srgbClr val="FF0000"/>
                </a:solidFill>
              </a:rPr>
              <a:t>hanya</a:t>
            </a:r>
            <a:r>
              <a:rPr lang="en-MY" i="1" dirty="0">
                <a:solidFill>
                  <a:srgbClr val="FF0000"/>
                </a:solidFill>
              </a:rPr>
              <a:t> </a:t>
            </a:r>
            <a:r>
              <a:rPr lang="en-MY" i="1" dirty="0" err="1">
                <a:solidFill>
                  <a:srgbClr val="FF0000"/>
                </a:solidFill>
              </a:rPr>
              <a:t>untuk</a:t>
            </a:r>
            <a:r>
              <a:rPr lang="en-MY" i="1" dirty="0">
                <a:solidFill>
                  <a:srgbClr val="FF0000"/>
                </a:solidFill>
              </a:rPr>
              <a:t> </a:t>
            </a:r>
            <a:r>
              <a:rPr lang="en-MY" i="1" dirty="0" err="1">
                <a:solidFill>
                  <a:srgbClr val="FF0000"/>
                </a:solidFill>
              </a:rPr>
              <a:t>penerangan</a:t>
            </a:r>
            <a:r>
              <a:rPr lang="en-MY" i="1" dirty="0">
                <a:solidFill>
                  <a:srgbClr val="FF0000"/>
                </a:solidFill>
              </a:rPr>
              <a:t> </a:t>
            </a:r>
            <a:r>
              <a:rPr lang="en-MY" i="1" dirty="0" err="1">
                <a:solidFill>
                  <a:srgbClr val="FF0000"/>
                </a:solidFill>
              </a:rPr>
              <a:t>anda</a:t>
            </a:r>
            <a:r>
              <a:rPr lang="en-MY" i="1" dirty="0">
                <a:solidFill>
                  <a:srgbClr val="FF0000"/>
                </a:solidFill>
              </a:rPr>
              <a:t> </a:t>
            </a:r>
            <a:r>
              <a:rPr lang="en-MY" i="1" dirty="0" err="1">
                <a:solidFill>
                  <a:srgbClr val="FF0000"/>
                </a:solidFill>
              </a:rPr>
              <a:t>gunakan</a:t>
            </a:r>
            <a:r>
              <a:rPr lang="en-MY" i="1" dirty="0">
                <a:solidFill>
                  <a:srgbClr val="FF0000"/>
                </a:solidFill>
              </a:rPr>
              <a:t> template </a:t>
            </a:r>
            <a:r>
              <a:rPr lang="en-MY" i="1" dirty="0" err="1">
                <a:solidFill>
                  <a:srgbClr val="FF0000"/>
                </a:solidFill>
              </a:rPr>
              <a:t>ini</a:t>
            </a:r>
            <a:r>
              <a:rPr lang="en-MY" i="1" dirty="0">
                <a:solidFill>
                  <a:srgbClr val="FF0000"/>
                </a:solidFill>
              </a:rPr>
              <a:t> </a:t>
            </a:r>
            <a:r>
              <a:rPr lang="en-MY" i="1" dirty="0" err="1">
                <a:solidFill>
                  <a:srgbClr val="FF0000"/>
                </a:solidFill>
              </a:rPr>
              <a:t>dengan</a:t>
            </a:r>
            <a:r>
              <a:rPr lang="en-MY" i="1" dirty="0">
                <a:solidFill>
                  <a:srgbClr val="FF0000"/>
                </a:solidFill>
              </a:rPr>
              <a:t> </a:t>
            </a:r>
            <a:r>
              <a:rPr lang="en-MY" i="1" dirty="0" err="1">
                <a:solidFill>
                  <a:srgbClr val="FF0000"/>
                </a:solidFill>
              </a:rPr>
              <a:t>betul</a:t>
            </a:r>
            <a:r>
              <a:rPr lang="en-MY" i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56805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>
            <a:extLst>
              <a:ext uri="{FF2B5EF4-FFF2-40B4-BE49-F238E27FC236}">
                <a16:creationId xmlns:a16="http://schemas.microsoft.com/office/drawing/2014/main" id="{AE5AF72A-E47A-41CE-95D8-2B271908CF6C}"/>
              </a:ext>
            </a:extLst>
          </p:cNvPr>
          <p:cNvSpPr txBox="1">
            <a:spLocks/>
          </p:cNvSpPr>
          <p:nvPr/>
        </p:nvSpPr>
        <p:spPr>
          <a:xfrm>
            <a:off x="381000" y="1352551"/>
            <a:ext cx="8534400" cy="2397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378">
              <a:spcBef>
                <a:spcPct val="0"/>
              </a:spcBef>
              <a:defRPr/>
            </a:pPr>
            <a:r>
              <a:rPr lang="en-US" sz="4800" b="1" dirty="0">
                <a:solidFill>
                  <a:prstClr val="black"/>
                </a:solidFill>
                <a:latin typeface="Calibri"/>
              </a:rPr>
              <a:t>1 </a:t>
            </a:r>
            <a:r>
              <a:rPr lang="en-US" sz="4800" b="1" dirty="0" err="1">
                <a:solidFill>
                  <a:prstClr val="black"/>
                </a:solidFill>
                <a:latin typeface="Calibri"/>
              </a:rPr>
              <a:t>Barang</a:t>
            </a:r>
            <a:r>
              <a:rPr lang="en-US" sz="4800" b="1" dirty="0">
                <a:solidFill>
                  <a:prstClr val="black"/>
                </a:solidFill>
                <a:latin typeface="Calibri"/>
              </a:rPr>
              <a:t> RM_____</a:t>
            </a:r>
            <a:br>
              <a:rPr lang="en-US" sz="4800" b="1" dirty="0">
                <a:solidFill>
                  <a:prstClr val="black"/>
                </a:solidFill>
                <a:latin typeface="Calibri"/>
              </a:rPr>
            </a:br>
            <a:r>
              <a:rPr lang="en-US" sz="4800" b="1" dirty="0">
                <a:solidFill>
                  <a:prstClr val="black"/>
                </a:solidFill>
                <a:latin typeface="Calibri"/>
              </a:rPr>
              <a:t>1 Hari X ____ </a:t>
            </a:r>
            <a:r>
              <a:rPr lang="en-US" sz="4800" b="1" dirty="0" err="1">
                <a:solidFill>
                  <a:prstClr val="black"/>
                </a:solidFill>
                <a:latin typeface="Calibri"/>
              </a:rPr>
              <a:t>Barang</a:t>
            </a:r>
            <a:r>
              <a:rPr lang="en-US" sz="4800" b="1" dirty="0">
                <a:solidFill>
                  <a:prstClr val="black"/>
                </a:solidFill>
                <a:latin typeface="Calibri"/>
              </a:rPr>
              <a:t> = RM ____</a:t>
            </a:r>
          </a:p>
          <a:p>
            <a:pPr algn="ctr" defTabSz="914378">
              <a:spcBef>
                <a:spcPct val="0"/>
              </a:spcBef>
              <a:defRPr/>
            </a:pPr>
            <a:r>
              <a:rPr lang="en-US" sz="4800" b="1" dirty="0">
                <a:solidFill>
                  <a:prstClr val="black"/>
                </a:solidFill>
                <a:latin typeface="Calibri"/>
              </a:rPr>
              <a:t>30 Hari = RM____</a:t>
            </a:r>
          </a:p>
        </p:txBody>
      </p:sp>
    </p:spTree>
    <p:extLst>
      <p:ext uri="{BB962C8B-B14F-4D97-AF65-F5344CB8AC3E}">
        <p14:creationId xmlns:p14="http://schemas.microsoft.com/office/powerpoint/2010/main" val="27231260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6"/>
          <p:cNvSpPr txBox="1">
            <a:spLocks/>
          </p:cNvSpPr>
          <p:nvPr/>
        </p:nvSpPr>
        <p:spPr>
          <a:xfrm>
            <a:off x="381000" y="1352550"/>
            <a:ext cx="8534400" cy="2397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BLUEPRINT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53371D-DE69-4820-B7EF-923CE37E2977}"/>
              </a:ext>
            </a:extLst>
          </p:cNvPr>
          <p:cNvSpPr txBox="1"/>
          <p:nvPr/>
        </p:nvSpPr>
        <p:spPr>
          <a:xfrm>
            <a:off x="647700" y="424815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Nota :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Jangan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masukkan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slide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ini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dalam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slide presentation. Slide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ini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hanya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untuk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penerangan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anda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gunakan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template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ini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dengan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betul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8226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lacehold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888" y="516024"/>
            <a:ext cx="6162224" cy="41114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9D828-3536-465F-BEE4-CCA8C8191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4803113" cy="857250"/>
          </a:xfrm>
        </p:spPr>
        <p:txBody>
          <a:bodyPr>
            <a:normAutofit/>
          </a:bodyPr>
          <a:lstStyle/>
          <a:p>
            <a:r>
              <a:rPr lang="en-MY" b="1" dirty="0" err="1">
                <a:latin typeface="+mn-lt"/>
              </a:rPr>
              <a:t>Sistem</a:t>
            </a:r>
            <a:r>
              <a:rPr lang="en-MY" b="1" dirty="0">
                <a:latin typeface="+mn-lt"/>
              </a:rPr>
              <a:t> _________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83F918-7C4B-458A-BEBB-6CF0792511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4" t="36666" r="55926" b="44074"/>
          <a:stretch/>
        </p:blipFill>
        <p:spPr>
          <a:xfrm>
            <a:off x="2860850" y="3340319"/>
            <a:ext cx="1257300" cy="1257300"/>
          </a:xfrm>
          <a:prstGeom prst="rect">
            <a:avLst/>
          </a:prstGeom>
        </p:spPr>
      </p:pic>
      <p:pic>
        <p:nvPicPr>
          <p:cNvPr id="6" name="Picture 5" descr="A picture containing object, clock, black, dark&#10;&#10;Description automatically generated">
            <a:extLst>
              <a:ext uri="{FF2B5EF4-FFF2-40B4-BE49-F238E27FC236}">
                <a16:creationId xmlns:a16="http://schemas.microsoft.com/office/drawing/2014/main" id="{B9F58DBC-7405-4331-A880-4F89863457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" t="57407" r="73704" b="23334"/>
          <a:stretch/>
        </p:blipFill>
        <p:spPr>
          <a:xfrm>
            <a:off x="4003013" y="2711669"/>
            <a:ext cx="1257300" cy="1257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243E86-73F7-4AC4-91EE-5D45190595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4" t="36666" r="55926" b="44074"/>
          <a:stretch/>
        </p:blipFill>
        <p:spPr>
          <a:xfrm>
            <a:off x="5070650" y="2083019"/>
            <a:ext cx="1257300" cy="1257300"/>
          </a:xfrm>
          <a:prstGeom prst="rect">
            <a:avLst/>
          </a:prstGeom>
        </p:spPr>
      </p:pic>
      <p:pic>
        <p:nvPicPr>
          <p:cNvPr id="8" name="Picture 7" descr="A picture containing object, clock, black, dark&#10;&#10;Description automatically generated">
            <a:extLst>
              <a:ext uri="{FF2B5EF4-FFF2-40B4-BE49-F238E27FC236}">
                <a16:creationId xmlns:a16="http://schemas.microsoft.com/office/drawing/2014/main" id="{02ECB616-8615-40BF-9764-B5FBBBC9B8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" t="57407" r="73704" b="23334"/>
          <a:stretch/>
        </p:blipFill>
        <p:spPr>
          <a:xfrm>
            <a:off x="6212813" y="1454369"/>
            <a:ext cx="1257300" cy="1257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833D8F-A915-4F4A-B58B-CDB8CE3757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4" t="36666" r="55926" b="44074"/>
          <a:stretch/>
        </p:blipFill>
        <p:spPr>
          <a:xfrm>
            <a:off x="7239000" y="825719"/>
            <a:ext cx="1257300" cy="12573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B63FD762-FB67-43FF-B691-8EC5A0D363A7}"/>
              </a:ext>
            </a:extLst>
          </p:cNvPr>
          <p:cNvSpPr txBox="1">
            <a:spLocks/>
          </p:cNvSpPr>
          <p:nvPr/>
        </p:nvSpPr>
        <p:spPr>
          <a:xfrm>
            <a:off x="3124200" y="3873719"/>
            <a:ext cx="1257300" cy="561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MY" sz="2800" b="1" dirty="0">
                <a:latin typeface="+mn-lt"/>
              </a:rPr>
              <a:t>Step 1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2ADA126-9554-4CDB-9C55-DB04B23CB209}"/>
              </a:ext>
            </a:extLst>
          </p:cNvPr>
          <p:cNvSpPr txBox="1">
            <a:spLocks/>
          </p:cNvSpPr>
          <p:nvPr/>
        </p:nvSpPr>
        <p:spPr>
          <a:xfrm>
            <a:off x="4267200" y="3224868"/>
            <a:ext cx="1257300" cy="561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MY" sz="2800" b="1" dirty="0">
                <a:latin typeface="+mn-lt"/>
              </a:rPr>
              <a:t>Step 2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6324853-44EF-419D-804C-4C48D2B22D1E}"/>
              </a:ext>
            </a:extLst>
          </p:cNvPr>
          <p:cNvSpPr txBox="1">
            <a:spLocks/>
          </p:cNvSpPr>
          <p:nvPr/>
        </p:nvSpPr>
        <p:spPr>
          <a:xfrm>
            <a:off x="5435113" y="2629556"/>
            <a:ext cx="1257300" cy="561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MY" sz="2800" b="1" dirty="0">
                <a:latin typeface="+mn-lt"/>
              </a:rPr>
              <a:t>Step 3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6C22F21-C1CC-4868-B770-35AB52163C4F}"/>
              </a:ext>
            </a:extLst>
          </p:cNvPr>
          <p:cNvSpPr txBox="1">
            <a:spLocks/>
          </p:cNvSpPr>
          <p:nvPr/>
        </p:nvSpPr>
        <p:spPr>
          <a:xfrm>
            <a:off x="6477000" y="1963932"/>
            <a:ext cx="1257300" cy="561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MY" sz="2800" b="1" dirty="0">
                <a:latin typeface="+mn-lt"/>
              </a:rPr>
              <a:t>Step 4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B6E9759-3047-44B6-8025-4F33C7F5B963}"/>
              </a:ext>
            </a:extLst>
          </p:cNvPr>
          <p:cNvSpPr txBox="1">
            <a:spLocks/>
          </p:cNvSpPr>
          <p:nvPr/>
        </p:nvSpPr>
        <p:spPr>
          <a:xfrm>
            <a:off x="7603463" y="1332938"/>
            <a:ext cx="1257300" cy="561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MY" sz="2800" b="1" dirty="0">
                <a:latin typeface="+mn-lt"/>
              </a:rPr>
              <a:t>Step 5</a:t>
            </a:r>
          </a:p>
        </p:txBody>
      </p:sp>
      <p:pic>
        <p:nvPicPr>
          <p:cNvPr id="1030" name="Picture 6" descr="Expert Secrets: Russell Brunson - Summary &amp; Analysis (1/5)">
            <a:extLst>
              <a:ext uri="{FF2B5EF4-FFF2-40B4-BE49-F238E27FC236}">
                <a16:creationId xmlns:a16="http://schemas.microsoft.com/office/drawing/2014/main" id="{D698A334-02C2-47E7-9320-B1D1E5051E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811" b="98010" l="36533" r="97523">
                        <a14:foregroundMark x1="44272" y1="34328" x2="46130" y2="86567"/>
                        <a14:foregroundMark x1="38166" y1="95708" x2="37461" y2="96517"/>
                        <a14:foregroundMark x1="44396" y1="88557" x2="43741" y2="89309"/>
                        <a14:foregroundMark x1="46130" y1="86567" x2="44894" y2="87986"/>
                        <a14:foregroundMark x1="37461" y1="96517" x2="36533" y2="96517"/>
                        <a14:foregroundMark x1="51393" y1="49751" x2="65015" y2="39303"/>
                        <a14:foregroundMark x1="65015" y1="39303" x2="77709" y2="36816"/>
                        <a14:foregroundMark x1="77709" y1="36816" x2="86378" y2="47761"/>
                        <a14:foregroundMark x1="86378" y1="47761" x2="88545" y2="68159"/>
                        <a14:foregroundMark x1="88545" y1="68159" x2="82663" y2="86070"/>
                        <a14:foregroundMark x1="82663" y1="86070" x2="73375" y2="98010"/>
                        <a14:foregroundMark x1="73375" y1="98010" x2="60062" y2="98507"/>
                        <a14:foregroundMark x1="60062" y1="98507" x2="48297" y2="90050"/>
                        <a14:foregroundMark x1="44848" y1="75981" x2="44272" y2="73632"/>
                        <a14:foregroundMark x1="48297" y1="90050" x2="44972" y2="76488"/>
                        <a14:foregroundMark x1="44272" y1="73632" x2="48297" y2="57214"/>
                        <a14:foregroundMark x1="48297" y1="57214" x2="62229" y2="39801"/>
                        <a14:foregroundMark x1="72755" y1="46766" x2="62848" y2="59204"/>
                        <a14:foregroundMark x1="62848" y1="59204" x2="73375" y2="47264"/>
                        <a14:foregroundMark x1="73375" y1="47264" x2="63777" y2="59701"/>
                        <a14:foregroundMark x1="63777" y1="59701" x2="57585" y2="82587"/>
                        <a14:foregroundMark x1="57585" y1="82587" x2="56966" y2="65672"/>
                        <a14:foregroundMark x1="56966" y1="65672" x2="72136" y2="51244"/>
                        <a14:foregroundMark x1="72136" y1="51244" x2="87616" y2="58209"/>
                        <a14:foregroundMark x1="87616" y1="58209" x2="84830" y2="77612"/>
                        <a14:foregroundMark x1="84830" y1="77612" x2="74923" y2="83582"/>
                        <a14:foregroundMark x1="74923" y1="83582" x2="69350" y2="65174"/>
                        <a14:foregroundMark x1="69350" y1="65174" x2="75542" y2="47761"/>
                        <a14:foregroundMark x1="75542" y1="47761" x2="87307" y2="51244"/>
                        <a14:foregroundMark x1="87307" y1="51244" x2="86687" y2="73632"/>
                        <a14:foregroundMark x1="86687" y1="73632" x2="73375" y2="73134"/>
                        <a14:foregroundMark x1="73375" y1="73134" x2="77399" y2="57214"/>
                        <a14:foregroundMark x1="77399" y1="57214" x2="93189" y2="52239"/>
                        <a14:foregroundMark x1="93189" y1="52239" x2="97214" y2="68657"/>
                        <a14:foregroundMark x1="97214" y1="68657" x2="95356" y2="53731"/>
                        <a14:foregroundMark x1="87307" y1="38806" x2="93498" y2="53731"/>
                        <a14:foregroundMark x1="93498" y1="53731" x2="88854" y2="38806"/>
                        <a14:foregroundMark x1="88854" y1="38806" x2="96594" y2="39303"/>
                        <a14:foregroundMark x1="96594" y1="42786" x2="94427" y2="48756"/>
                        <a14:foregroundMark x1="96285" y1="50249" x2="96285" y2="51244"/>
                        <a14:foregroundMark x1="97523" y1="47761" x2="96594" y2="48756"/>
                        <a14:backgroundMark x1="34985" y1="63682" x2="40248" y2="80100"/>
                        <a14:backgroundMark x1="40248" y1="80100" x2="35913" y2="94030"/>
                        <a14:backgroundMark x1="37461" y1="84080" x2="37461" y2="90547"/>
                        <a14:backgroundMark x1="36842" y1="83582" x2="39319" y2="94527"/>
                        <a14:backgroundMark x1="38390" y1="82587" x2="38390" y2="94030"/>
                        <a14:backgroundMark x1="37461" y1="70149" x2="35913" y2="81592"/>
                        <a14:backgroundMark x1="35913" y1="72139" x2="35913" y2="72139"/>
                        <a14:backgroundMark x1="36223" y1="72139" x2="36842" y2="75124"/>
                        <a14:backgroundMark x1="36223" y1="80597" x2="37771" y2="83582"/>
                        <a14:backgroundMark x1="39628" y1="87065" x2="39628" y2="88557"/>
                        <a14:backgroundMark x1="39938" y1="94527" x2="37461" y2="90547"/>
                        <a14:backgroundMark x1="35913" y1="95025" x2="35913" y2="820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269" t="31871" r="2822" b="-4471"/>
          <a:stretch/>
        </p:blipFill>
        <p:spPr bwMode="auto">
          <a:xfrm>
            <a:off x="138944" y="2900338"/>
            <a:ext cx="2774292" cy="205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rrow red | Patco Hardware and Lumber">
            <a:extLst>
              <a:ext uri="{FF2B5EF4-FFF2-40B4-BE49-F238E27FC236}">
                <a16:creationId xmlns:a16="http://schemas.microsoft.com/office/drawing/2014/main" id="{ED1E7F18-EF9B-42DC-A129-889CB7CEE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876" b="89941" l="9060" r="91611">
                        <a14:foregroundMark x1="91946" y1="54438" x2="91946" y2="54438"/>
                        <a14:foregroundMark x1="9060" y1="50296" x2="9060" y2="502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0469">
            <a:off x="4840254" y="2900762"/>
            <a:ext cx="3096905" cy="120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A picture containing cat&#10;&#10;Description automatically generated">
            <a:extLst>
              <a:ext uri="{FF2B5EF4-FFF2-40B4-BE49-F238E27FC236}">
                <a16:creationId xmlns:a16="http://schemas.microsoft.com/office/drawing/2014/main" id="{E87F6FE4-CF85-4AB1-8223-8415C86267C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03" r="9119" b="80278"/>
          <a:stretch/>
        </p:blipFill>
        <p:spPr>
          <a:xfrm>
            <a:off x="7334250" y="209550"/>
            <a:ext cx="1066800" cy="1014388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961FC4F0-65F6-43BC-832D-87D0239F8DA6}"/>
              </a:ext>
            </a:extLst>
          </p:cNvPr>
          <p:cNvSpPr txBox="1">
            <a:spLocks/>
          </p:cNvSpPr>
          <p:nvPr/>
        </p:nvSpPr>
        <p:spPr>
          <a:xfrm>
            <a:off x="7526683" y="1707979"/>
            <a:ext cx="1537912" cy="561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MY" sz="1600" b="1" dirty="0">
                <a:solidFill>
                  <a:srgbClr val="FF0000"/>
                </a:solidFill>
                <a:latin typeface="+mn-lt"/>
              </a:rPr>
              <a:t>(TARGET AKHIR)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72662254-7EA1-4C39-982B-ABC871E1F3F2}"/>
              </a:ext>
            </a:extLst>
          </p:cNvPr>
          <p:cNvSpPr txBox="1">
            <a:spLocks/>
          </p:cNvSpPr>
          <p:nvPr/>
        </p:nvSpPr>
        <p:spPr>
          <a:xfrm>
            <a:off x="2975150" y="4335767"/>
            <a:ext cx="1638301" cy="561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MY" sz="1600" b="1" dirty="0">
                <a:solidFill>
                  <a:srgbClr val="FF0000"/>
                </a:solidFill>
                <a:latin typeface="+mn-lt"/>
              </a:rPr>
              <a:t>(TARGET AWAL)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22464A86-9095-4357-8E0C-8071F39D9566}"/>
              </a:ext>
            </a:extLst>
          </p:cNvPr>
          <p:cNvSpPr txBox="1">
            <a:spLocks/>
          </p:cNvSpPr>
          <p:nvPr/>
        </p:nvSpPr>
        <p:spPr>
          <a:xfrm rot="19578965">
            <a:off x="5246020" y="3412146"/>
            <a:ext cx="2991959" cy="1113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MY" sz="2800" b="1" dirty="0">
                <a:solidFill>
                  <a:srgbClr val="FF0000"/>
                </a:solidFill>
                <a:latin typeface="+mn-lt"/>
              </a:rPr>
              <a:t>(JANGKA MASA)</a:t>
            </a:r>
          </a:p>
        </p:txBody>
      </p:sp>
    </p:spTree>
    <p:extLst>
      <p:ext uri="{BB962C8B-B14F-4D97-AF65-F5344CB8AC3E}">
        <p14:creationId xmlns:p14="http://schemas.microsoft.com/office/powerpoint/2010/main" val="39525175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6"/>
          <p:cNvSpPr txBox="1">
            <a:spLocks/>
          </p:cNvSpPr>
          <p:nvPr/>
        </p:nvSpPr>
        <p:spPr>
          <a:xfrm>
            <a:off x="381000" y="1352550"/>
            <a:ext cx="8534400" cy="2397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latin typeface="+mj-lt"/>
                <a:ea typeface="+mj-ea"/>
                <a:cs typeface="+mj-cs"/>
              </a:rPr>
              <a:t>TARGET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b="1" dirty="0"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C4203C-A650-4F3E-BA39-A7FEC4E49DCC}"/>
              </a:ext>
            </a:extLst>
          </p:cNvPr>
          <p:cNvSpPr txBox="1"/>
          <p:nvPr/>
        </p:nvSpPr>
        <p:spPr>
          <a:xfrm>
            <a:off x="647700" y="424815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i="1" dirty="0">
                <a:solidFill>
                  <a:srgbClr val="FF0000"/>
                </a:solidFill>
              </a:rPr>
              <a:t>Nota : </a:t>
            </a:r>
            <a:r>
              <a:rPr lang="en-MY" i="1" dirty="0" err="1">
                <a:solidFill>
                  <a:srgbClr val="FF0000"/>
                </a:solidFill>
              </a:rPr>
              <a:t>Jangan</a:t>
            </a:r>
            <a:r>
              <a:rPr lang="en-MY" i="1" dirty="0">
                <a:solidFill>
                  <a:srgbClr val="FF0000"/>
                </a:solidFill>
              </a:rPr>
              <a:t> </a:t>
            </a:r>
            <a:r>
              <a:rPr lang="en-MY" i="1" dirty="0" err="1">
                <a:solidFill>
                  <a:srgbClr val="FF0000"/>
                </a:solidFill>
              </a:rPr>
              <a:t>masukkan</a:t>
            </a:r>
            <a:r>
              <a:rPr lang="en-MY" i="1" dirty="0">
                <a:solidFill>
                  <a:srgbClr val="FF0000"/>
                </a:solidFill>
              </a:rPr>
              <a:t> slide </a:t>
            </a:r>
            <a:r>
              <a:rPr lang="en-MY" i="1" dirty="0" err="1">
                <a:solidFill>
                  <a:srgbClr val="FF0000"/>
                </a:solidFill>
              </a:rPr>
              <a:t>ini</a:t>
            </a:r>
            <a:r>
              <a:rPr lang="en-MY" i="1" dirty="0">
                <a:solidFill>
                  <a:srgbClr val="FF0000"/>
                </a:solidFill>
              </a:rPr>
              <a:t> </a:t>
            </a:r>
            <a:r>
              <a:rPr lang="en-MY" i="1" dirty="0" err="1">
                <a:solidFill>
                  <a:srgbClr val="FF0000"/>
                </a:solidFill>
              </a:rPr>
              <a:t>dalam</a:t>
            </a:r>
            <a:r>
              <a:rPr lang="en-MY" i="1" dirty="0">
                <a:solidFill>
                  <a:srgbClr val="FF0000"/>
                </a:solidFill>
              </a:rPr>
              <a:t> slide presentation. Slide </a:t>
            </a:r>
            <a:r>
              <a:rPr lang="en-MY" i="1" dirty="0" err="1">
                <a:solidFill>
                  <a:srgbClr val="FF0000"/>
                </a:solidFill>
              </a:rPr>
              <a:t>ini</a:t>
            </a:r>
            <a:r>
              <a:rPr lang="en-MY" i="1" dirty="0">
                <a:solidFill>
                  <a:srgbClr val="FF0000"/>
                </a:solidFill>
              </a:rPr>
              <a:t> </a:t>
            </a:r>
            <a:r>
              <a:rPr lang="en-MY" i="1" dirty="0" err="1">
                <a:solidFill>
                  <a:srgbClr val="FF0000"/>
                </a:solidFill>
              </a:rPr>
              <a:t>hanya</a:t>
            </a:r>
            <a:r>
              <a:rPr lang="en-MY" i="1" dirty="0">
                <a:solidFill>
                  <a:srgbClr val="FF0000"/>
                </a:solidFill>
              </a:rPr>
              <a:t> </a:t>
            </a:r>
            <a:r>
              <a:rPr lang="en-MY" i="1" dirty="0" err="1">
                <a:solidFill>
                  <a:srgbClr val="FF0000"/>
                </a:solidFill>
              </a:rPr>
              <a:t>untuk</a:t>
            </a:r>
            <a:r>
              <a:rPr lang="en-MY" i="1" dirty="0">
                <a:solidFill>
                  <a:srgbClr val="FF0000"/>
                </a:solidFill>
              </a:rPr>
              <a:t> </a:t>
            </a:r>
            <a:r>
              <a:rPr lang="en-MY" i="1" dirty="0" err="1">
                <a:solidFill>
                  <a:srgbClr val="FF0000"/>
                </a:solidFill>
              </a:rPr>
              <a:t>penerangan</a:t>
            </a:r>
            <a:r>
              <a:rPr lang="en-MY" i="1" dirty="0">
                <a:solidFill>
                  <a:srgbClr val="FF0000"/>
                </a:solidFill>
              </a:rPr>
              <a:t> </a:t>
            </a:r>
            <a:r>
              <a:rPr lang="en-MY" i="1" dirty="0" err="1">
                <a:solidFill>
                  <a:srgbClr val="FF0000"/>
                </a:solidFill>
              </a:rPr>
              <a:t>anda</a:t>
            </a:r>
            <a:r>
              <a:rPr lang="en-MY" i="1" dirty="0">
                <a:solidFill>
                  <a:srgbClr val="FF0000"/>
                </a:solidFill>
              </a:rPr>
              <a:t> </a:t>
            </a:r>
            <a:r>
              <a:rPr lang="en-MY" i="1" dirty="0" err="1">
                <a:solidFill>
                  <a:srgbClr val="FF0000"/>
                </a:solidFill>
              </a:rPr>
              <a:t>gunakan</a:t>
            </a:r>
            <a:r>
              <a:rPr lang="en-MY" i="1" dirty="0">
                <a:solidFill>
                  <a:srgbClr val="FF0000"/>
                </a:solidFill>
              </a:rPr>
              <a:t> template </a:t>
            </a:r>
            <a:r>
              <a:rPr lang="en-MY" i="1" dirty="0" err="1">
                <a:solidFill>
                  <a:srgbClr val="FF0000"/>
                </a:solidFill>
              </a:rPr>
              <a:t>ini</a:t>
            </a:r>
            <a:r>
              <a:rPr lang="en-MY" i="1" dirty="0">
                <a:solidFill>
                  <a:srgbClr val="FF0000"/>
                </a:solidFill>
              </a:rPr>
              <a:t> </a:t>
            </a:r>
            <a:r>
              <a:rPr lang="en-MY" i="1" dirty="0" err="1">
                <a:solidFill>
                  <a:srgbClr val="FF0000"/>
                </a:solidFill>
              </a:rPr>
              <a:t>dengan</a:t>
            </a:r>
            <a:r>
              <a:rPr lang="en-MY" i="1" dirty="0">
                <a:solidFill>
                  <a:srgbClr val="FF0000"/>
                </a:solidFill>
              </a:rPr>
              <a:t> </a:t>
            </a:r>
            <a:r>
              <a:rPr lang="en-MY" i="1" dirty="0" err="1">
                <a:solidFill>
                  <a:srgbClr val="FF0000"/>
                </a:solidFill>
              </a:rPr>
              <a:t>betul</a:t>
            </a:r>
            <a:r>
              <a:rPr lang="en-MY" i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98478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>
            <a:extLst>
              <a:ext uri="{FF2B5EF4-FFF2-40B4-BE49-F238E27FC236}">
                <a16:creationId xmlns:a16="http://schemas.microsoft.com/office/drawing/2014/main" id="{AE5AF72A-E47A-41CE-95D8-2B271908CF6C}"/>
              </a:ext>
            </a:extLst>
          </p:cNvPr>
          <p:cNvSpPr txBox="1">
            <a:spLocks/>
          </p:cNvSpPr>
          <p:nvPr/>
        </p:nvSpPr>
        <p:spPr>
          <a:xfrm>
            <a:off x="381000" y="1352551"/>
            <a:ext cx="8534400" cy="2397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378">
              <a:spcBef>
                <a:spcPct val="0"/>
              </a:spcBef>
              <a:defRPr/>
            </a:pPr>
            <a:r>
              <a:rPr lang="en-US" sz="4800" b="1" dirty="0">
                <a:solidFill>
                  <a:prstClr val="black"/>
                </a:solidFill>
                <a:latin typeface="Calibri"/>
              </a:rPr>
              <a:t>TARGET _____</a:t>
            </a:r>
          </a:p>
        </p:txBody>
      </p:sp>
    </p:spTree>
    <p:extLst>
      <p:ext uri="{BB962C8B-B14F-4D97-AF65-F5344CB8AC3E}">
        <p14:creationId xmlns:p14="http://schemas.microsoft.com/office/powerpoint/2010/main" val="22257678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6"/>
          <p:cNvSpPr txBox="1">
            <a:spLocks/>
          </p:cNvSpPr>
          <p:nvPr/>
        </p:nvSpPr>
        <p:spPr>
          <a:xfrm>
            <a:off x="381000" y="1352550"/>
            <a:ext cx="8534400" cy="2397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black"/>
                </a:solidFill>
                <a:latin typeface="Calibri"/>
              </a:rPr>
              <a:t>INSPIRASI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EJEN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7A921D-4630-4EBE-92A5-F080F4A17905}"/>
              </a:ext>
            </a:extLst>
          </p:cNvPr>
          <p:cNvSpPr txBox="1"/>
          <p:nvPr/>
        </p:nvSpPr>
        <p:spPr>
          <a:xfrm>
            <a:off x="647700" y="424815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Nota :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Jangan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masukkan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slide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ini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dalam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slide presentation. Slide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ini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hanya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untuk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penerangan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anda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gunakan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template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ini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dengan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betul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88703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98F17-D4D8-F648-AA3B-3E33B31F8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09550"/>
            <a:ext cx="7886700" cy="6809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NAMA</a:t>
            </a:r>
          </a:p>
        </p:txBody>
      </p:sp>
      <p:pic>
        <p:nvPicPr>
          <p:cNvPr id="7" name="Picture 6" descr="placeholder.png">
            <a:extLst>
              <a:ext uri="{FF2B5EF4-FFF2-40B4-BE49-F238E27FC236}">
                <a16:creationId xmlns:a16="http://schemas.microsoft.com/office/drawing/2014/main" id="{85FCC569-7761-4BBE-BED2-3E3A8E86F7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00150"/>
            <a:ext cx="3429000" cy="34710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A7DD0D6-C915-45F8-83D3-CC3CD078025C}"/>
              </a:ext>
            </a:extLst>
          </p:cNvPr>
          <p:cNvSpPr/>
          <p:nvPr/>
        </p:nvSpPr>
        <p:spPr>
          <a:xfrm>
            <a:off x="4343400" y="1428750"/>
            <a:ext cx="4572000" cy="3030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Arial" panose="020B0604020202020204" pitchFamily="34" charset="0"/>
                <a:cs typeface="+mn-cs"/>
              </a:rPr>
              <a:t>KERJAYA : _________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Arial" panose="020B0604020202020204" pitchFamily="34" charset="0"/>
                <a:cs typeface="+mn-cs"/>
              </a:rPr>
              <a:t>STATUS : __________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Arial" panose="020B0604020202020204" pitchFamily="34" charset="0"/>
                <a:cs typeface="+mn-cs"/>
              </a:rPr>
              <a:t>BERAPA LAMA  BERSAMA (BISNES ANDA) : 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Arial" panose="020B0604020202020204" pitchFamily="34" charset="0"/>
                <a:cs typeface="+mn-cs"/>
              </a:rPr>
              <a:t>___________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Arial" panose="020B0604020202020204" pitchFamily="34" charset="0"/>
                <a:cs typeface="+mn-cs"/>
              </a:rPr>
              <a:t>PENCAPAIAN (BISNES ANDA) : ___________</a:t>
            </a:r>
          </a:p>
        </p:txBody>
      </p:sp>
    </p:spTree>
    <p:extLst>
      <p:ext uri="{BB962C8B-B14F-4D97-AF65-F5344CB8AC3E}">
        <p14:creationId xmlns:p14="http://schemas.microsoft.com/office/powerpoint/2010/main" val="25257749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6"/>
          <p:cNvSpPr txBox="1">
            <a:spLocks/>
          </p:cNvSpPr>
          <p:nvPr/>
        </p:nvSpPr>
        <p:spPr>
          <a:xfrm>
            <a:off x="381000" y="1352550"/>
            <a:ext cx="8534400" cy="2397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black"/>
                </a:solidFill>
                <a:latin typeface="Calibri"/>
              </a:rPr>
              <a:t>THE POWER OF WHY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7A921D-4630-4EBE-92A5-F080F4A17905}"/>
              </a:ext>
            </a:extLst>
          </p:cNvPr>
          <p:cNvSpPr txBox="1"/>
          <p:nvPr/>
        </p:nvSpPr>
        <p:spPr>
          <a:xfrm>
            <a:off x="647700" y="424815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Nota :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Jangan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masukkan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slide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ini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dalam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slide presentation. Slide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ini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hanya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untuk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penerangan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anda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gunakan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template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ini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dengan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betul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68887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6"/>
          <p:cNvSpPr txBox="1">
            <a:spLocks/>
          </p:cNvSpPr>
          <p:nvPr/>
        </p:nvSpPr>
        <p:spPr>
          <a:xfrm>
            <a:off x="304800" y="1372791"/>
            <a:ext cx="8534400" cy="2397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6600" b="1" dirty="0" err="1"/>
              <a:t>Tulis</a:t>
            </a:r>
            <a:r>
              <a:rPr lang="en-US" sz="6600" b="1" dirty="0"/>
              <a:t> </a:t>
            </a:r>
            <a:r>
              <a:rPr lang="en-US" sz="6600" b="1" u="sng" dirty="0"/>
              <a:t>10 </a:t>
            </a:r>
            <a:r>
              <a:rPr lang="en-US" sz="6600" b="1" u="sng" dirty="0" err="1"/>
              <a:t>Impian</a:t>
            </a:r>
            <a:r>
              <a:rPr lang="en-US" sz="6600" b="1" u="sng" dirty="0"/>
              <a:t> </a:t>
            </a:r>
            <a:r>
              <a:rPr lang="en-US" sz="6600" b="1" dirty="0"/>
              <a:t>Yang Anda </a:t>
            </a:r>
            <a:r>
              <a:rPr lang="en-US" sz="6600" b="1" dirty="0" err="1"/>
              <a:t>Nak</a:t>
            </a:r>
            <a:r>
              <a:rPr lang="en-US" sz="6600" b="1" dirty="0"/>
              <a:t> </a:t>
            </a:r>
            <a:r>
              <a:rPr lang="en-US" sz="6600" b="1" dirty="0" err="1"/>
              <a:t>Capai</a:t>
            </a:r>
            <a:r>
              <a:rPr lang="en-US" sz="6600" b="1" dirty="0"/>
              <a:t> </a:t>
            </a:r>
            <a:r>
              <a:rPr lang="en-US" sz="6600" b="1" dirty="0" err="1"/>
              <a:t>Sekarang</a:t>
            </a:r>
            <a:r>
              <a:rPr lang="en-US" sz="6600" b="1" dirty="0"/>
              <a:t>!</a:t>
            </a:r>
          </a:p>
        </p:txBody>
      </p:sp>
      <p:pic>
        <p:nvPicPr>
          <p:cNvPr id="3" name="y2mate.com - alunan_mendamaikan_xVohCq2yTyM">
            <a:hlinkClick r:id="" action="ppaction://media"/>
            <a:extLst>
              <a:ext uri="{FF2B5EF4-FFF2-40B4-BE49-F238E27FC236}">
                <a16:creationId xmlns:a16="http://schemas.microsoft.com/office/drawing/2014/main" id="{59EEE0F7-3CFA-4A78-AD97-14708DF7BF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09775" y="3812381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96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55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6"/>
          <p:cNvSpPr txBox="1">
            <a:spLocks/>
          </p:cNvSpPr>
          <p:nvPr/>
        </p:nvSpPr>
        <p:spPr>
          <a:xfrm>
            <a:off x="381000" y="1352550"/>
            <a:ext cx="8534400" cy="2397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TARGET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C54FB4-2472-4C43-BAA2-6897926F98EB}"/>
              </a:ext>
            </a:extLst>
          </p:cNvPr>
          <p:cNvSpPr txBox="1"/>
          <p:nvPr/>
        </p:nvSpPr>
        <p:spPr>
          <a:xfrm>
            <a:off x="647700" y="424815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Nota :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Jangan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masukkan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slide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ini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dalam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slide presentation. Slide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ini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hanya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untuk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penerangan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anda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gunakan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template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ini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dengan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betul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075645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>
            <a:extLst>
              <a:ext uri="{FF2B5EF4-FFF2-40B4-BE49-F238E27FC236}">
                <a16:creationId xmlns:a16="http://schemas.microsoft.com/office/drawing/2014/main" id="{AE5AF72A-E47A-41CE-95D8-2B271908CF6C}"/>
              </a:ext>
            </a:extLst>
          </p:cNvPr>
          <p:cNvSpPr txBox="1">
            <a:spLocks/>
          </p:cNvSpPr>
          <p:nvPr/>
        </p:nvSpPr>
        <p:spPr>
          <a:xfrm>
            <a:off x="381000" y="1352551"/>
            <a:ext cx="8534400" cy="2397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TARGET _____</a:t>
            </a:r>
          </a:p>
        </p:txBody>
      </p:sp>
    </p:spTree>
    <p:extLst>
      <p:ext uri="{BB962C8B-B14F-4D97-AF65-F5344CB8AC3E}">
        <p14:creationId xmlns:p14="http://schemas.microsoft.com/office/powerpoint/2010/main" val="37258680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6"/>
          <p:cNvSpPr txBox="1">
            <a:spLocks/>
          </p:cNvSpPr>
          <p:nvPr/>
        </p:nvSpPr>
        <p:spPr>
          <a:xfrm>
            <a:off x="381000" y="1352550"/>
            <a:ext cx="8534400" cy="2397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latin typeface="+mj-lt"/>
                <a:ea typeface="+mj-ea"/>
                <a:cs typeface="+mj-cs"/>
              </a:rPr>
              <a:t>TOOLS</a:t>
            </a:r>
            <a:endParaRPr lang="en-US" sz="3600" b="1" dirty="0"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AA62E5-2EEE-4E62-A662-9522E902D217}"/>
              </a:ext>
            </a:extLst>
          </p:cNvPr>
          <p:cNvSpPr txBox="1"/>
          <p:nvPr/>
        </p:nvSpPr>
        <p:spPr>
          <a:xfrm>
            <a:off x="647700" y="424815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i="1" dirty="0">
                <a:solidFill>
                  <a:srgbClr val="FF0000"/>
                </a:solidFill>
              </a:rPr>
              <a:t>Nota : </a:t>
            </a:r>
            <a:r>
              <a:rPr lang="en-MY" i="1" dirty="0" err="1">
                <a:solidFill>
                  <a:srgbClr val="FF0000"/>
                </a:solidFill>
              </a:rPr>
              <a:t>Jangan</a:t>
            </a:r>
            <a:r>
              <a:rPr lang="en-MY" i="1" dirty="0">
                <a:solidFill>
                  <a:srgbClr val="FF0000"/>
                </a:solidFill>
              </a:rPr>
              <a:t> </a:t>
            </a:r>
            <a:r>
              <a:rPr lang="en-MY" i="1" dirty="0" err="1">
                <a:solidFill>
                  <a:srgbClr val="FF0000"/>
                </a:solidFill>
              </a:rPr>
              <a:t>masukkan</a:t>
            </a:r>
            <a:r>
              <a:rPr lang="en-MY" i="1" dirty="0">
                <a:solidFill>
                  <a:srgbClr val="FF0000"/>
                </a:solidFill>
              </a:rPr>
              <a:t> slide </a:t>
            </a:r>
            <a:r>
              <a:rPr lang="en-MY" i="1" dirty="0" err="1">
                <a:solidFill>
                  <a:srgbClr val="FF0000"/>
                </a:solidFill>
              </a:rPr>
              <a:t>ini</a:t>
            </a:r>
            <a:r>
              <a:rPr lang="en-MY" i="1" dirty="0">
                <a:solidFill>
                  <a:srgbClr val="FF0000"/>
                </a:solidFill>
              </a:rPr>
              <a:t> </a:t>
            </a:r>
            <a:r>
              <a:rPr lang="en-MY" i="1" dirty="0" err="1">
                <a:solidFill>
                  <a:srgbClr val="FF0000"/>
                </a:solidFill>
              </a:rPr>
              <a:t>dalam</a:t>
            </a:r>
            <a:r>
              <a:rPr lang="en-MY" i="1" dirty="0">
                <a:solidFill>
                  <a:srgbClr val="FF0000"/>
                </a:solidFill>
              </a:rPr>
              <a:t> slide presentation. Slide </a:t>
            </a:r>
            <a:r>
              <a:rPr lang="en-MY" i="1" dirty="0" err="1">
                <a:solidFill>
                  <a:srgbClr val="FF0000"/>
                </a:solidFill>
              </a:rPr>
              <a:t>ini</a:t>
            </a:r>
            <a:r>
              <a:rPr lang="en-MY" i="1" dirty="0">
                <a:solidFill>
                  <a:srgbClr val="FF0000"/>
                </a:solidFill>
              </a:rPr>
              <a:t> </a:t>
            </a:r>
            <a:r>
              <a:rPr lang="en-MY" i="1" dirty="0" err="1">
                <a:solidFill>
                  <a:srgbClr val="FF0000"/>
                </a:solidFill>
              </a:rPr>
              <a:t>hanya</a:t>
            </a:r>
            <a:r>
              <a:rPr lang="en-MY" i="1" dirty="0">
                <a:solidFill>
                  <a:srgbClr val="FF0000"/>
                </a:solidFill>
              </a:rPr>
              <a:t> </a:t>
            </a:r>
            <a:r>
              <a:rPr lang="en-MY" i="1" dirty="0" err="1">
                <a:solidFill>
                  <a:srgbClr val="FF0000"/>
                </a:solidFill>
              </a:rPr>
              <a:t>untuk</a:t>
            </a:r>
            <a:r>
              <a:rPr lang="en-MY" i="1" dirty="0">
                <a:solidFill>
                  <a:srgbClr val="FF0000"/>
                </a:solidFill>
              </a:rPr>
              <a:t> </a:t>
            </a:r>
            <a:r>
              <a:rPr lang="en-MY" i="1" dirty="0" err="1">
                <a:solidFill>
                  <a:srgbClr val="FF0000"/>
                </a:solidFill>
              </a:rPr>
              <a:t>penerangan</a:t>
            </a:r>
            <a:r>
              <a:rPr lang="en-MY" i="1" dirty="0">
                <a:solidFill>
                  <a:srgbClr val="FF0000"/>
                </a:solidFill>
              </a:rPr>
              <a:t> </a:t>
            </a:r>
            <a:r>
              <a:rPr lang="en-MY" i="1" dirty="0" err="1">
                <a:solidFill>
                  <a:srgbClr val="FF0000"/>
                </a:solidFill>
              </a:rPr>
              <a:t>anda</a:t>
            </a:r>
            <a:r>
              <a:rPr lang="en-MY" i="1" dirty="0">
                <a:solidFill>
                  <a:srgbClr val="FF0000"/>
                </a:solidFill>
              </a:rPr>
              <a:t> </a:t>
            </a:r>
            <a:r>
              <a:rPr lang="en-MY" i="1" dirty="0" err="1">
                <a:solidFill>
                  <a:srgbClr val="FF0000"/>
                </a:solidFill>
              </a:rPr>
              <a:t>gunakan</a:t>
            </a:r>
            <a:r>
              <a:rPr lang="en-MY" i="1" dirty="0">
                <a:solidFill>
                  <a:srgbClr val="FF0000"/>
                </a:solidFill>
              </a:rPr>
              <a:t> template </a:t>
            </a:r>
            <a:r>
              <a:rPr lang="en-MY" i="1" dirty="0" err="1">
                <a:solidFill>
                  <a:srgbClr val="FF0000"/>
                </a:solidFill>
              </a:rPr>
              <a:t>ini</a:t>
            </a:r>
            <a:r>
              <a:rPr lang="en-MY" i="1" dirty="0">
                <a:solidFill>
                  <a:srgbClr val="FF0000"/>
                </a:solidFill>
              </a:rPr>
              <a:t> </a:t>
            </a:r>
            <a:r>
              <a:rPr lang="en-MY" i="1" dirty="0" err="1">
                <a:solidFill>
                  <a:srgbClr val="FF0000"/>
                </a:solidFill>
              </a:rPr>
              <a:t>dengan</a:t>
            </a:r>
            <a:r>
              <a:rPr lang="en-MY" i="1" dirty="0">
                <a:solidFill>
                  <a:srgbClr val="FF0000"/>
                </a:solidFill>
              </a:rPr>
              <a:t> </a:t>
            </a:r>
            <a:r>
              <a:rPr lang="en-MY" i="1" dirty="0" err="1">
                <a:solidFill>
                  <a:srgbClr val="FF0000"/>
                </a:solidFill>
              </a:rPr>
              <a:t>betul</a:t>
            </a:r>
            <a:r>
              <a:rPr lang="en-MY" i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26834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6"/>
          <p:cNvSpPr txBox="1">
            <a:spLocks/>
          </p:cNvSpPr>
          <p:nvPr/>
        </p:nvSpPr>
        <p:spPr>
          <a:xfrm>
            <a:off x="381000" y="1352550"/>
            <a:ext cx="8534400" cy="2397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latin typeface="+mj-lt"/>
                <a:ea typeface="+mj-ea"/>
                <a:cs typeface="+mj-cs"/>
              </a:rPr>
              <a:t>CULTURE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b="1" dirty="0">
              <a:latin typeface="+mj-lt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F4B84C-C1B8-412A-8536-B47B7EDECCF9}"/>
              </a:ext>
            </a:extLst>
          </p:cNvPr>
          <p:cNvSpPr txBox="1"/>
          <p:nvPr/>
        </p:nvSpPr>
        <p:spPr>
          <a:xfrm>
            <a:off x="647700" y="424815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i="1" dirty="0">
                <a:solidFill>
                  <a:srgbClr val="FF0000"/>
                </a:solidFill>
              </a:rPr>
              <a:t>Nota : </a:t>
            </a:r>
            <a:r>
              <a:rPr lang="en-MY" i="1" dirty="0" err="1">
                <a:solidFill>
                  <a:srgbClr val="FF0000"/>
                </a:solidFill>
              </a:rPr>
              <a:t>Jangan</a:t>
            </a:r>
            <a:r>
              <a:rPr lang="en-MY" i="1" dirty="0">
                <a:solidFill>
                  <a:srgbClr val="FF0000"/>
                </a:solidFill>
              </a:rPr>
              <a:t> </a:t>
            </a:r>
            <a:r>
              <a:rPr lang="en-MY" i="1" dirty="0" err="1">
                <a:solidFill>
                  <a:srgbClr val="FF0000"/>
                </a:solidFill>
              </a:rPr>
              <a:t>masukkan</a:t>
            </a:r>
            <a:r>
              <a:rPr lang="en-MY" i="1" dirty="0">
                <a:solidFill>
                  <a:srgbClr val="FF0000"/>
                </a:solidFill>
              </a:rPr>
              <a:t> slide </a:t>
            </a:r>
            <a:r>
              <a:rPr lang="en-MY" i="1" dirty="0" err="1">
                <a:solidFill>
                  <a:srgbClr val="FF0000"/>
                </a:solidFill>
              </a:rPr>
              <a:t>ini</a:t>
            </a:r>
            <a:r>
              <a:rPr lang="en-MY" i="1" dirty="0">
                <a:solidFill>
                  <a:srgbClr val="FF0000"/>
                </a:solidFill>
              </a:rPr>
              <a:t> </a:t>
            </a:r>
            <a:r>
              <a:rPr lang="en-MY" i="1" dirty="0" err="1">
                <a:solidFill>
                  <a:srgbClr val="FF0000"/>
                </a:solidFill>
              </a:rPr>
              <a:t>dalam</a:t>
            </a:r>
            <a:r>
              <a:rPr lang="en-MY" i="1" dirty="0">
                <a:solidFill>
                  <a:srgbClr val="FF0000"/>
                </a:solidFill>
              </a:rPr>
              <a:t> slide presentation. Slide </a:t>
            </a:r>
            <a:r>
              <a:rPr lang="en-MY" i="1" dirty="0" err="1">
                <a:solidFill>
                  <a:srgbClr val="FF0000"/>
                </a:solidFill>
              </a:rPr>
              <a:t>ini</a:t>
            </a:r>
            <a:r>
              <a:rPr lang="en-MY" i="1" dirty="0">
                <a:solidFill>
                  <a:srgbClr val="FF0000"/>
                </a:solidFill>
              </a:rPr>
              <a:t> </a:t>
            </a:r>
            <a:r>
              <a:rPr lang="en-MY" i="1" dirty="0" err="1">
                <a:solidFill>
                  <a:srgbClr val="FF0000"/>
                </a:solidFill>
              </a:rPr>
              <a:t>hanya</a:t>
            </a:r>
            <a:r>
              <a:rPr lang="en-MY" i="1" dirty="0">
                <a:solidFill>
                  <a:srgbClr val="FF0000"/>
                </a:solidFill>
              </a:rPr>
              <a:t> </a:t>
            </a:r>
            <a:r>
              <a:rPr lang="en-MY" i="1" dirty="0" err="1">
                <a:solidFill>
                  <a:srgbClr val="FF0000"/>
                </a:solidFill>
              </a:rPr>
              <a:t>untuk</a:t>
            </a:r>
            <a:r>
              <a:rPr lang="en-MY" i="1" dirty="0">
                <a:solidFill>
                  <a:srgbClr val="FF0000"/>
                </a:solidFill>
              </a:rPr>
              <a:t> </a:t>
            </a:r>
            <a:r>
              <a:rPr lang="en-MY" i="1" dirty="0" err="1">
                <a:solidFill>
                  <a:srgbClr val="FF0000"/>
                </a:solidFill>
              </a:rPr>
              <a:t>penerangan</a:t>
            </a:r>
            <a:r>
              <a:rPr lang="en-MY" i="1" dirty="0">
                <a:solidFill>
                  <a:srgbClr val="FF0000"/>
                </a:solidFill>
              </a:rPr>
              <a:t> </a:t>
            </a:r>
            <a:r>
              <a:rPr lang="en-MY" i="1" dirty="0" err="1">
                <a:solidFill>
                  <a:srgbClr val="FF0000"/>
                </a:solidFill>
              </a:rPr>
              <a:t>anda</a:t>
            </a:r>
            <a:r>
              <a:rPr lang="en-MY" i="1" dirty="0">
                <a:solidFill>
                  <a:srgbClr val="FF0000"/>
                </a:solidFill>
              </a:rPr>
              <a:t> </a:t>
            </a:r>
            <a:r>
              <a:rPr lang="en-MY" i="1" dirty="0" err="1">
                <a:solidFill>
                  <a:srgbClr val="FF0000"/>
                </a:solidFill>
              </a:rPr>
              <a:t>gunakan</a:t>
            </a:r>
            <a:r>
              <a:rPr lang="en-MY" i="1" dirty="0">
                <a:solidFill>
                  <a:srgbClr val="FF0000"/>
                </a:solidFill>
              </a:rPr>
              <a:t> template </a:t>
            </a:r>
            <a:r>
              <a:rPr lang="en-MY" i="1" dirty="0" err="1">
                <a:solidFill>
                  <a:srgbClr val="FF0000"/>
                </a:solidFill>
              </a:rPr>
              <a:t>ini</a:t>
            </a:r>
            <a:r>
              <a:rPr lang="en-MY" i="1" dirty="0">
                <a:solidFill>
                  <a:srgbClr val="FF0000"/>
                </a:solidFill>
              </a:rPr>
              <a:t> </a:t>
            </a:r>
            <a:r>
              <a:rPr lang="en-MY" i="1" dirty="0" err="1">
                <a:solidFill>
                  <a:srgbClr val="FF0000"/>
                </a:solidFill>
              </a:rPr>
              <a:t>dengan</a:t>
            </a:r>
            <a:r>
              <a:rPr lang="en-MY" i="1" dirty="0">
                <a:solidFill>
                  <a:srgbClr val="FF0000"/>
                </a:solidFill>
              </a:rPr>
              <a:t> </a:t>
            </a:r>
            <a:r>
              <a:rPr lang="en-MY" i="1" dirty="0" err="1">
                <a:solidFill>
                  <a:srgbClr val="FF0000"/>
                </a:solidFill>
              </a:rPr>
              <a:t>betul</a:t>
            </a:r>
            <a:r>
              <a:rPr lang="en-MY" i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27194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9A1E8-B770-449E-9FDE-351BFD8F8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b="1" dirty="0">
                <a:latin typeface="+mn-lt"/>
              </a:rPr>
              <a:t>Tool &amp; Support Group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23FF47-B99F-4D73-A1DD-3F92A823CB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192" y="1617674"/>
            <a:ext cx="762000" cy="762000"/>
          </a:xfr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C4E1EF7-D798-4E34-842D-24C41E9FB442}"/>
              </a:ext>
            </a:extLst>
          </p:cNvPr>
          <p:cNvSpPr txBox="1">
            <a:spLocks/>
          </p:cNvSpPr>
          <p:nvPr/>
        </p:nvSpPr>
        <p:spPr>
          <a:xfrm>
            <a:off x="3939791" y="1522424"/>
            <a:ext cx="28194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MY" sz="2800" b="1" dirty="0">
                <a:latin typeface="+mn-lt"/>
              </a:rPr>
              <a:t>Telegram Channel</a:t>
            </a:r>
          </a:p>
          <a:p>
            <a:pPr algn="l"/>
            <a:r>
              <a:rPr lang="en-MY" sz="2800" dirty="0">
                <a:latin typeface="+mn-lt"/>
              </a:rPr>
              <a:t>(link)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7D7A8C1-E3B7-45CF-8B12-7133F906631D}"/>
              </a:ext>
            </a:extLst>
          </p:cNvPr>
          <p:cNvSpPr txBox="1">
            <a:spLocks/>
          </p:cNvSpPr>
          <p:nvPr/>
        </p:nvSpPr>
        <p:spPr>
          <a:xfrm>
            <a:off x="3944815" y="2589621"/>
            <a:ext cx="28194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MY" sz="2800" b="1" dirty="0" err="1">
                <a:latin typeface="+mn-lt"/>
              </a:rPr>
              <a:t>Whatsapp</a:t>
            </a:r>
            <a:r>
              <a:rPr lang="en-MY" sz="2800" b="1" dirty="0">
                <a:latin typeface="+mn-lt"/>
              </a:rPr>
              <a:t> Group</a:t>
            </a:r>
          </a:p>
          <a:p>
            <a:pPr algn="l"/>
            <a:r>
              <a:rPr lang="en-MY" sz="2800" dirty="0">
                <a:latin typeface="+mn-lt"/>
              </a:rPr>
              <a:t>(link)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CC3E4AC-5030-4796-998F-882CC48A6235}"/>
              </a:ext>
            </a:extLst>
          </p:cNvPr>
          <p:cNvSpPr txBox="1">
            <a:spLocks/>
          </p:cNvSpPr>
          <p:nvPr/>
        </p:nvSpPr>
        <p:spPr>
          <a:xfrm>
            <a:off x="3962400" y="3695700"/>
            <a:ext cx="28194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MY" sz="2800" b="1" dirty="0">
                <a:latin typeface="+mn-lt"/>
              </a:rPr>
              <a:t>Facebook Group</a:t>
            </a:r>
          </a:p>
          <a:p>
            <a:pPr algn="l"/>
            <a:r>
              <a:rPr lang="en-MY" sz="2800" dirty="0">
                <a:latin typeface="+mn-lt"/>
              </a:rPr>
              <a:t>(link)</a:t>
            </a:r>
          </a:p>
        </p:txBody>
      </p:sp>
      <p:pic>
        <p:nvPicPr>
          <p:cNvPr id="11" name="Picture 10" descr="Image result for whatsapp">
            <a:extLst>
              <a:ext uri="{FF2B5EF4-FFF2-40B4-BE49-F238E27FC236}">
                <a16:creationId xmlns:a16="http://schemas.microsoft.com/office/drawing/2014/main" id="{879CB19B-CA73-475A-B970-6AA286598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183" y="2589621"/>
            <a:ext cx="924017" cy="92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Image result for fb">
            <a:extLst>
              <a:ext uri="{FF2B5EF4-FFF2-40B4-BE49-F238E27FC236}">
                <a16:creationId xmlns:a16="http://schemas.microsoft.com/office/drawing/2014/main" id="{A1043360-9904-40FD-A70F-9B7E20DE2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397" y="3790950"/>
            <a:ext cx="592795" cy="58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5342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6"/>
          <p:cNvSpPr txBox="1">
            <a:spLocks/>
          </p:cNvSpPr>
          <p:nvPr/>
        </p:nvSpPr>
        <p:spPr>
          <a:xfrm>
            <a:off x="381000" y="1352550"/>
            <a:ext cx="8534400" cy="2397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latin typeface="+mj-lt"/>
                <a:ea typeface="+mj-ea"/>
                <a:cs typeface="+mj-cs"/>
              </a:rPr>
              <a:t>MINTA BUAT SEKARANG</a:t>
            </a:r>
          </a:p>
          <a:p>
            <a:pPr marL="571500" marR="0" lvl="0" indent="-5715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4400" b="1" dirty="0" err="1">
                <a:latin typeface="+mj-lt"/>
                <a:ea typeface="+mj-ea"/>
                <a:cs typeface="+mj-cs"/>
              </a:rPr>
              <a:t>Jika</a:t>
            </a:r>
            <a:r>
              <a:rPr lang="en-US" sz="4400" b="1" dirty="0">
                <a:latin typeface="+mj-lt"/>
                <a:ea typeface="+mj-ea"/>
                <a:cs typeface="+mj-cs"/>
              </a:rPr>
              <a:t> online, check in di </a:t>
            </a:r>
            <a:r>
              <a:rPr lang="en-US" sz="4400" b="1" dirty="0" err="1">
                <a:latin typeface="+mj-lt"/>
                <a:ea typeface="+mj-ea"/>
                <a:cs typeface="+mj-cs"/>
              </a:rPr>
              <a:t>whatsapp</a:t>
            </a:r>
            <a:r>
              <a:rPr lang="en-US" sz="4400" b="1" dirty="0">
                <a:latin typeface="+mj-lt"/>
                <a:ea typeface="+mj-ea"/>
                <a:cs typeface="+mj-cs"/>
              </a:rPr>
              <a:t> group “DONE”.</a:t>
            </a:r>
          </a:p>
          <a:p>
            <a:pPr marL="571500" marR="0" lvl="0" indent="-5715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4400" b="1" dirty="0" err="1">
                <a:latin typeface="+mj-lt"/>
                <a:ea typeface="+mj-ea"/>
                <a:cs typeface="+mj-cs"/>
              </a:rPr>
              <a:t>Jika</a:t>
            </a:r>
            <a:r>
              <a:rPr lang="en-US" sz="4400" b="1" dirty="0">
                <a:latin typeface="+mj-lt"/>
                <a:ea typeface="+mj-ea"/>
                <a:cs typeface="+mj-cs"/>
              </a:rPr>
              <a:t> offline, </a:t>
            </a:r>
            <a:r>
              <a:rPr lang="en-US" sz="4400" b="1" dirty="0" err="1">
                <a:latin typeface="+mj-lt"/>
                <a:ea typeface="+mj-ea"/>
                <a:cs typeface="+mj-cs"/>
              </a:rPr>
              <a:t>angkat</a:t>
            </a:r>
            <a:r>
              <a:rPr lang="en-US" sz="4400" b="1" dirty="0"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>
                <a:latin typeface="+mj-lt"/>
                <a:ea typeface="+mj-ea"/>
                <a:cs typeface="+mj-cs"/>
              </a:rPr>
              <a:t>tangan</a:t>
            </a:r>
            <a:r>
              <a:rPr lang="en-US" sz="4400" b="1" dirty="0"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>
                <a:latin typeface="+mj-lt"/>
                <a:ea typeface="+mj-ea"/>
                <a:cs typeface="+mj-cs"/>
              </a:rPr>
              <a:t>jika</a:t>
            </a:r>
            <a:r>
              <a:rPr lang="en-US" sz="4400" b="1" dirty="0">
                <a:latin typeface="+mj-lt"/>
                <a:ea typeface="+mj-ea"/>
                <a:cs typeface="+mj-cs"/>
              </a:rPr>
              <a:t> dah </a:t>
            </a:r>
            <a:r>
              <a:rPr lang="en-US" sz="4400" b="1" dirty="0" err="1">
                <a:latin typeface="+mj-lt"/>
                <a:ea typeface="+mj-ea"/>
                <a:cs typeface="+mj-cs"/>
              </a:rPr>
              <a:t>masuk</a:t>
            </a:r>
            <a:r>
              <a:rPr lang="en-US" sz="4400" b="1" dirty="0">
                <a:latin typeface="+mj-lt"/>
                <a:ea typeface="+mj-ea"/>
                <a:cs typeface="+mj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b="1" dirty="0"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AA62E5-2EEE-4E62-A662-9522E902D217}"/>
              </a:ext>
            </a:extLst>
          </p:cNvPr>
          <p:cNvSpPr txBox="1"/>
          <p:nvPr/>
        </p:nvSpPr>
        <p:spPr>
          <a:xfrm>
            <a:off x="647700" y="424815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i="1" dirty="0">
                <a:solidFill>
                  <a:srgbClr val="FF0000"/>
                </a:solidFill>
              </a:rPr>
              <a:t>Nota : </a:t>
            </a:r>
            <a:r>
              <a:rPr lang="en-MY" i="1" dirty="0" err="1">
                <a:solidFill>
                  <a:srgbClr val="FF0000"/>
                </a:solidFill>
              </a:rPr>
              <a:t>Jangan</a:t>
            </a:r>
            <a:r>
              <a:rPr lang="en-MY" i="1" dirty="0">
                <a:solidFill>
                  <a:srgbClr val="FF0000"/>
                </a:solidFill>
              </a:rPr>
              <a:t> </a:t>
            </a:r>
            <a:r>
              <a:rPr lang="en-MY" i="1" dirty="0" err="1">
                <a:solidFill>
                  <a:srgbClr val="FF0000"/>
                </a:solidFill>
              </a:rPr>
              <a:t>masukkan</a:t>
            </a:r>
            <a:r>
              <a:rPr lang="en-MY" i="1" dirty="0">
                <a:solidFill>
                  <a:srgbClr val="FF0000"/>
                </a:solidFill>
              </a:rPr>
              <a:t> slide </a:t>
            </a:r>
            <a:r>
              <a:rPr lang="en-MY" i="1" dirty="0" err="1">
                <a:solidFill>
                  <a:srgbClr val="FF0000"/>
                </a:solidFill>
              </a:rPr>
              <a:t>ini</a:t>
            </a:r>
            <a:r>
              <a:rPr lang="en-MY" i="1" dirty="0">
                <a:solidFill>
                  <a:srgbClr val="FF0000"/>
                </a:solidFill>
              </a:rPr>
              <a:t> </a:t>
            </a:r>
            <a:r>
              <a:rPr lang="en-MY" i="1" dirty="0" err="1">
                <a:solidFill>
                  <a:srgbClr val="FF0000"/>
                </a:solidFill>
              </a:rPr>
              <a:t>dalam</a:t>
            </a:r>
            <a:r>
              <a:rPr lang="en-MY" i="1" dirty="0">
                <a:solidFill>
                  <a:srgbClr val="FF0000"/>
                </a:solidFill>
              </a:rPr>
              <a:t> slide presentation. Slide </a:t>
            </a:r>
            <a:r>
              <a:rPr lang="en-MY" i="1" dirty="0" err="1">
                <a:solidFill>
                  <a:srgbClr val="FF0000"/>
                </a:solidFill>
              </a:rPr>
              <a:t>ini</a:t>
            </a:r>
            <a:r>
              <a:rPr lang="en-MY" i="1" dirty="0">
                <a:solidFill>
                  <a:srgbClr val="FF0000"/>
                </a:solidFill>
              </a:rPr>
              <a:t> </a:t>
            </a:r>
            <a:r>
              <a:rPr lang="en-MY" i="1" dirty="0" err="1">
                <a:solidFill>
                  <a:srgbClr val="FF0000"/>
                </a:solidFill>
              </a:rPr>
              <a:t>hanya</a:t>
            </a:r>
            <a:r>
              <a:rPr lang="en-MY" i="1" dirty="0">
                <a:solidFill>
                  <a:srgbClr val="FF0000"/>
                </a:solidFill>
              </a:rPr>
              <a:t> </a:t>
            </a:r>
            <a:r>
              <a:rPr lang="en-MY" i="1" dirty="0" err="1">
                <a:solidFill>
                  <a:srgbClr val="FF0000"/>
                </a:solidFill>
              </a:rPr>
              <a:t>untuk</a:t>
            </a:r>
            <a:r>
              <a:rPr lang="en-MY" i="1" dirty="0">
                <a:solidFill>
                  <a:srgbClr val="FF0000"/>
                </a:solidFill>
              </a:rPr>
              <a:t> </a:t>
            </a:r>
            <a:r>
              <a:rPr lang="en-MY" i="1" dirty="0" err="1">
                <a:solidFill>
                  <a:srgbClr val="FF0000"/>
                </a:solidFill>
              </a:rPr>
              <a:t>penerangan</a:t>
            </a:r>
            <a:r>
              <a:rPr lang="en-MY" i="1" dirty="0">
                <a:solidFill>
                  <a:srgbClr val="FF0000"/>
                </a:solidFill>
              </a:rPr>
              <a:t> </a:t>
            </a:r>
            <a:r>
              <a:rPr lang="en-MY" i="1" dirty="0" err="1">
                <a:solidFill>
                  <a:srgbClr val="FF0000"/>
                </a:solidFill>
              </a:rPr>
              <a:t>anda</a:t>
            </a:r>
            <a:r>
              <a:rPr lang="en-MY" i="1" dirty="0">
                <a:solidFill>
                  <a:srgbClr val="FF0000"/>
                </a:solidFill>
              </a:rPr>
              <a:t> </a:t>
            </a:r>
            <a:r>
              <a:rPr lang="en-MY" i="1" dirty="0" err="1">
                <a:solidFill>
                  <a:srgbClr val="FF0000"/>
                </a:solidFill>
              </a:rPr>
              <a:t>gunakan</a:t>
            </a:r>
            <a:r>
              <a:rPr lang="en-MY" i="1" dirty="0">
                <a:solidFill>
                  <a:srgbClr val="FF0000"/>
                </a:solidFill>
              </a:rPr>
              <a:t> template </a:t>
            </a:r>
            <a:r>
              <a:rPr lang="en-MY" i="1" dirty="0" err="1">
                <a:solidFill>
                  <a:srgbClr val="FF0000"/>
                </a:solidFill>
              </a:rPr>
              <a:t>ini</a:t>
            </a:r>
            <a:r>
              <a:rPr lang="en-MY" i="1" dirty="0">
                <a:solidFill>
                  <a:srgbClr val="FF0000"/>
                </a:solidFill>
              </a:rPr>
              <a:t> </a:t>
            </a:r>
            <a:r>
              <a:rPr lang="en-MY" i="1" dirty="0" err="1">
                <a:solidFill>
                  <a:srgbClr val="FF0000"/>
                </a:solidFill>
              </a:rPr>
              <a:t>dengan</a:t>
            </a:r>
            <a:r>
              <a:rPr lang="en-MY" i="1" dirty="0">
                <a:solidFill>
                  <a:srgbClr val="FF0000"/>
                </a:solidFill>
              </a:rPr>
              <a:t> </a:t>
            </a:r>
            <a:r>
              <a:rPr lang="en-MY" i="1" dirty="0" err="1">
                <a:solidFill>
                  <a:srgbClr val="FF0000"/>
                </a:solidFill>
              </a:rPr>
              <a:t>betul</a:t>
            </a:r>
            <a:r>
              <a:rPr lang="en-MY" i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82228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6"/>
          <p:cNvSpPr txBox="1">
            <a:spLocks/>
          </p:cNvSpPr>
          <p:nvPr/>
        </p:nvSpPr>
        <p:spPr>
          <a:xfrm>
            <a:off x="381000" y="1352550"/>
            <a:ext cx="8534400" cy="2397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TARGET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C54FB4-2472-4C43-BAA2-6897926F98EB}"/>
              </a:ext>
            </a:extLst>
          </p:cNvPr>
          <p:cNvSpPr txBox="1"/>
          <p:nvPr/>
        </p:nvSpPr>
        <p:spPr>
          <a:xfrm>
            <a:off x="647700" y="424815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Nota :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Jangan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masukkan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slide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ini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dalam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slide presentation. Slide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ini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hanya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untuk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penerangan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anda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gunakan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template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ini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dengan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betul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53555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>
            <a:extLst>
              <a:ext uri="{FF2B5EF4-FFF2-40B4-BE49-F238E27FC236}">
                <a16:creationId xmlns:a16="http://schemas.microsoft.com/office/drawing/2014/main" id="{AE5AF72A-E47A-41CE-95D8-2B271908CF6C}"/>
              </a:ext>
            </a:extLst>
          </p:cNvPr>
          <p:cNvSpPr txBox="1">
            <a:spLocks/>
          </p:cNvSpPr>
          <p:nvPr/>
        </p:nvSpPr>
        <p:spPr>
          <a:xfrm>
            <a:off x="381000" y="1352551"/>
            <a:ext cx="8534400" cy="2397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TARGET _____</a:t>
            </a:r>
          </a:p>
        </p:txBody>
      </p:sp>
    </p:spTree>
    <p:extLst>
      <p:ext uri="{BB962C8B-B14F-4D97-AF65-F5344CB8AC3E}">
        <p14:creationId xmlns:p14="http://schemas.microsoft.com/office/powerpoint/2010/main" val="30780185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6"/>
          <p:cNvSpPr txBox="1">
            <a:spLocks/>
          </p:cNvSpPr>
          <p:nvPr/>
        </p:nvSpPr>
        <p:spPr>
          <a:xfrm>
            <a:off x="381000" y="1352550"/>
            <a:ext cx="8534400" cy="2397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latin typeface="+mj-lt"/>
                <a:ea typeface="+mj-ea"/>
                <a:cs typeface="+mj-cs"/>
              </a:rPr>
              <a:t>CARA JUAL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b="1" dirty="0"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AA62E5-2EEE-4E62-A662-9522E902D217}"/>
              </a:ext>
            </a:extLst>
          </p:cNvPr>
          <p:cNvSpPr txBox="1"/>
          <p:nvPr/>
        </p:nvSpPr>
        <p:spPr>
          <a:xfrm>
            <a:off x="647700" y="424815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i="1" dirty="0">
                <a:solidFill>
                  <a:srgbClr val="FF0000"/>
                </a:solidFill>
              </a:rPr>
              <a:t>Nota : </a:t>
            </a:r>
            <a:r>
              <a:rPr lang="en-MY" i="1" dirty="0" err="1">
                <a:solidFill>
                  <a:srgbClr val="FF0000"/>
                </a:solidFill>
              </a:rPr>
              <a:t>Jangan</a:t>
            </a:r>
            <a:r>
              <a:rPr lang="en-MY" i="1" dirty="0">
                <a:solidFill>
                  <a:srgbClr val="FF0000"/>
                </a:solidFill>
              </a:rPr>
              <a:t> </a:t>
            </a:r>
            <a:r>
              <a:rPr lang="en-MY" i="1" dirty="0" err="1">
                <a:solidFill>
                  <a:srgbClr val="FF0000"/>
                </a:solidFill>
              </a:rPr>
              <a:t>masukkan</a:t>
            </a:r>
            <a:r>
              <a:rPr lang="en-MY" i="1" dirty="0">
                <a:solidFill>
                  <a:srgbClr val="FF0000"/>
                </a:solidFill>
              </a:rPr>
              <a:t> slide </a:t>
            </a:r>
            <a:r>
              <a:rPr lang="en-MY" i="1" dirty="0" err="1">
                <a:solidFill>
                  <a:srgbClr val="FF0000"/>
                </a:solidFill>
              </a:rPr>
              <a:t>ini</a:t>
            </a:r>
            <a:r>
              <a:rPr lang="en-MY" i="1" dirty="0">
                <a:solidFill>
                  <a:srgbClr val="FF0000"/>
                </a:solidFill>
              </a:rPr>
              <a:t> </a:t>
            </a:r>
            <a:r>
              <a:rPr lang="en-MY" i="1" dirty="0" err="1">
                <a:solidFill>
                  <a:srgbClr val="FF0000"/>
                </a:solidFill>
              </a:rPr>
              <a:t>dalam</a:t>
            </a:r>
            <a:r>
              <a:rPr lang="en-MY" i="1" dirty="0">
                <a:solidFill>
                  <a:srgbClr val="FF0000"/>
                </a:solidFill>
              </a:rPr>
              <a:t> slide presentation. Slide </a:t>
            </a:r>
            <a:r>
              <a:rPr lang="en-MY" i="1" dirty="0" err="1">
                <a:solidFill>
                  <a:srgbClr val="FF0000"/>
                </a:solidFill>
              </a:rPr>
              <a:t>ini</a:t>
            </a:r>
            <a:r>
              <a:rPr lang="en-MY" i="1" dirty="0">
                <a:solidFill>
                  <a:srgbClr val="FF0000"/>
                </a:solidFill>
              </a:rPr>
              <a:t> </a:t>
            </a:r>
            <a:r>
              <a:rPr lang="en-MY" i="1" dirty="0" err="1">
                <a:solidFill>
                  <a:srgbClr val="FF0000"/>
                </a:solidFill>
              </a:rPr>
              <a:t>hanya</a:t>
            </a:r>
            <a:r>
              <a:rPr lang="en-MY" i="1" dirty="0">
                <a:solidFill>
                  <a:srgbClr val="FF0000"/>
                </a:solidFill>
              </a:rPr>
              <a:t> </a:t>
            </a:r>
            <a:r>
              <a:rPr lang="en-MY" i="1" dirty="0" err="1">
                <a:solidFill>
                  <a:srgbClr val="FF0000"/>
                </a:solidFill>
              </a:rPr>
              <a:t>untuk</a:t>
            </a:r>
            <a:r>
              <a:rPr lang="en-MY" i="1" dirty="0">
                <a:solidFill>
                  <a:srgbClr val="FF0000"/>
                </a:solidFill>
              </a:rPr>
              <a:t> </a:t>
            </a:r>
            <a:r>
              <a:rPr lang="en-MY" i="1" dirty="0" err="1">
                <a:solidFill>
                  <a:srgbClr val="FF0000"/>
                </a:solidFill>
              </a:rPr>
              <a:t>penerangan</a:t>
            </a:r>
            <a:r>
              <a:rPr lang="en-MY" i="1" dirty="0">
                <a:solidFill>
                  <a:srgbClr val="FF0000"/>
                </a:solidFill>
              </a:rPr>
              <a:t> </a:t>
            </a:r>
            <a:r>
              <a:rPr lang="en-MY" i="1" dirty="0" err="1">
                <a:solidFill>
                  <a:srgbClr val="FF0000"/>
                </a:solidFill>
              </a:rPr>
              <a:t>anda</a:t>
            </a:r>
            <a:r>
              <a:rPr lang="en-MY" i="1" dirty="0">
                <a:solidFill>
                  <a:srgbClr val="FF0000"/>
                </a:solidFill>
              </a:rPr>
              <a:t> </a:t>
            </a:r>
            <a:r>
              <a:rPr lang="en-MY" i="1" dirty="0" err="1">
                <a:solidFill>
                  <a:srgbClr val="FF0000"/>
                </a:solidFill>
              </a:rPr>
              <a:t>gunakan</a:t>
            </a:r>
            <a:r>
              <a:rPr lang="en-MY" i="1" dirty="0">
                <a:solidFill>
                  <a:srgbClr val="FF0000"/>
                </a:solidFill>
              </a:rPr>
              <a:t> template </a:t>
            </a:r>
            <a:r>
              <a:rPr lang="en-MY" i="1" dirty="0" err="1">
                <a:solidFill>
                  <a:srgbClr val="FF0000"/>
                </a:solidFill>
              </a:rPr>
              <a:t>ini</a:t>
            </a:r>
            <a:r>
              <a:rPr lang="en-MY" i="1" dirty="0">
                <a:solidFill>
                  <a:srgbClr val="FF0000"/>
                </a:solidFill>
              </a:rPr>
              <a:t> </a:t>
            </a:r>
            <a:r>
              <a:rPr lang="en-MY" i="1" dirty="0" err="1">
                <a:solidFill>
                  <a:srgbClr val="FF0000"/>
                </a:solidFill>
              </a:rPr>
              <a:t>dengan</a:t>
            </a:r>
            <a:r>
              <a:rPr lang="en-MY" i="1" dirty="0">
                <a:solidFill>
                  <a:srgbClr val="FF0000"/>
                </a:solidFill>
              </a:rPr>
              <a:t> </a:t>
            </a:r>
            <a:r>
              <a:rPr lang="en-MY" i="1" dirty="0" err="1">
                <a:solidFill>
                  <a:srgbClr val="FF0000"/>
                </a:solidFill>
              </a:rPr>
              <a:t>betul</a:t>
            </a:r>
            <a:r>
              <a:rPr lang="en-MY" i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9091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6"/>
          <p:cNvSpPr txBox="1">
            <a:spLocks/>
          </p:cNvSpPr>
          <p:nvPr/>
        </p:nvSpPr>
        <p:spPr>
          <a:xfrm>
            <a:off x="381000" y="1372790"/>
            <a:ext cx="8534400" cy="2397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378">
              <a:spcBef>
                <a:spcPct val="0"/>
              </a:spcBef>
              <a:defRPr/>
            </a:pPr>
            <a:r>
              <a:rPr lang="en-US" sz="5400" b="1" dirty="0">
                <a:solidFill>
                  <a:prstClr val="black"/>
                </a:solidFill>
                <a:latin typeface="Calibri"/>
              </a:rPr>
              <a:t>PERTAMA</a:t>
            </a:r>
          </a:p>
          <a:p>
            <a:pPr algn="ctr" defTabSz="914378">
              <a:spcBef>
                <a:spcPct val="0"/>
              </a:spcBef>
              <a:defRPr/>
            </a:pPr>
            <a:endParaRPr lang="en-US" sz="5400" b="1" dirty="0">
              <a:solidFill>
                <a:prstClr val="black"/>
              </a:solidFill>
              <a:latin typeface="Calibri"/>
            </a:endParaRPr>
          </a:p>
          <a:p>
            <a:pPr algn="ctr" defTabSz="914378">
              <a:spcBef>
                <a:spcPct val="0"/>
              </a:spcBef>
              <a:defRPr/>
            </a:pPr>
            <a:r>
              <a:rPr lang="en-US" sz="5400" b="1" dirty="0">
                <a:solidFill>
                  <a:srgbClr val="FF0000"/>
                </a:solidFill>
                <a:latin typeface="Calibri"/>
              </a:rPr>
              <a:t>NIAT BERKONGSI MANFAAT</a:t>
            </a:r>
          </a:p>
        </p:txBody>
      </p:sp>
    </p:spTree>
    <p:extLst>
      <p:ext uri="{BB962C8B-B14F-4D97-AF65-F5344CB8AC3E}">
        <p14:creationId xmlns:p14="http://schemas.microsoft.com/office/powerpoint/2010/main" val="16839020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6"/>
          <p:cNvSpPr txBox="1">
            <a:spLocks/>
          </p:cNvSpPr>
          <p:nvPr/>
        </p:nvSpPr>
        <p:spPr>
          <a:xfrm>
            <a:off x="152400" y="1372790"/>
            <a:ext cx="8763000" cy="2397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378">
              <a:spcBef>
                <a:spcPct val="0"/>
              </a:spcBef>
              <a:defRPr/>
            </a:pPr>
            <a:r>
              <a:rPr lang="en-US" sz="5400" b="1" dirty="0">
                <a:solidFill>
                  <a:prstClr val="black"/>
                </a:solidFill>
                <a:latin typeface="Calibri"/>
              </a:rPr>
              <a:t>KEDUA</a:t>
            </a:r>
          </a:p>
          <a:p>
            <a:pPr algn="ctr" defTabSz="914378">
              <a:spcBef>
                <a:spcPct val="0"/>
              </a:spcBef>
              <a:defRPr/>
            </a:pPr>
            <a:endParaRPr lang="en-US" sz="5400" b="1" dirty="0">
              <a:solidFill>
                <a:prstClr val="black"/>
              </a:solidFill>
              <a:latin typeface="Calibri"/>
            </a:endParaRPr>
          </a:p>
          <a:p>
            <a:pPr algn="ctr" defTabSz="914378">
              <a:spcBef>
                <a:spcPct val="0"/>
              </a:spcBef>
              <a:defRPr/>
            </a:pPr>
            <a:r>
              <a:rPr lang="en-US" sz="5400" b="1" dirty="0">
                <a:solidFill>
                  <a:srgbClr val="FF0000"/>
                </a:solidFill>
                <a:latin typeface="Calibri"/>
              </a:rPr>
              <a:t>MINDSET BRANDINGKAN DIRI</a:t>
            </a:r>
          </a:p>
        </p:txBody>
      </p:sp>
    </p:spTree>
    <p:extLst>
      <p:ext uri="{BB962C8B-B14F-4D97-AF65-F5344CB8AC3E}">
        <p14:creationId xmlns:p14="http://schemas.microsoft.com/office/powerpoint/2010/main" val="14967333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6"/>
          <p:cNvSpPr txBox="1">
            <a:spLocks/>
          </p:cNvSpPr>
          <p:nvPr/>
        </p:nvSpPr>
        <p:spPr>
          <a:xfrm>
            <a:off x="76200" y="1123950"/>
            <a:ext cx="8763000" cy="2397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378">
              <a:spcBef>
                <a:spcPct val="0"/>
              </a:spcBef>
              <a:defRPr/>
            </a:pPr>
            <a:r>
              <a:rPr lang="en-US" sz="5400" b="1" dirty="0">
                <a:solidFill>
                  <a:prstClr val="black"/>
                </a:solidFill>
                <a:latin typeface="Calibri"/>
              </a:rPr>
              <a:t>KETIGA</a:t>
            </a:r>
          </a:p>
          <a:p>
            <a:pPr algn="ctr" defTabSz="914378">
              <a:spcBef>
                <a:spcPct val="0"/>
              </a:spcBef>
              <a:defRPr/>
            </a:pPr>
            <a:endParaRPr lang="en-US" sz="5400" b="1" dirty="0">
              <a:solidFill>
                <a:prstClr val="black"/>
              </a:solidFill>
              <a:latin typeface="Calibri"/>
            </a:endParaRPr>
          </a:p>
          <a:p>
            <a:pPr algn="ctr" defTabSz="914378">
              <a:spcBef>
                <a:spcPct val="0"/>
              </a:spcBef>
              <a:defRPr/>
            </a:pPr>
            <a:r>
              <a:rPr lang="en-US" sz="5400" b="1" dirty="0">
                <a:solidFill>
                  <a:srgbClr val="FF0000"/>
                </a:solidFill>
                <a:latin typeface="Calibri"/>
              </a:rPr>
              <a:t>CAPAI </a:t>
            </a:r>
            <a:r>
              <a:rPr lang="en-US" sz="5400" b="1" dirty="0">
                <a:latin typeface="Calibri"/>
              </a:rPr>
              <a:t>(TARGET) </a:t>
            </a:r>
            <a:r>
              <a:rPr lang="en-US" sz="5400" b="1" dirty="0">
                <a:solidFill>
                  <a:srgbClr val="FF0000"/>
                </a:solidFill>
                <a:latin typeface="Calibri"/>
              </a:rPr>
              <a:t>DENGAN </a:t>
            </a:r>
            <a:r>
              <a:rPr lang="en-US" sz="5400" b="1" u="sng" dirty="0">
                <a:solidFill>
                  <a:srgbClr val="FF0000"/>
                </a:solidFill>
                <a:latin typeface="Calibri"/>
              </a:rPr>
              <a:t>TEKNIK INSTANT X</a:t>
            </a:r>
          </a:p>
        </p:txBody>
      </p:sp>
    </p:spTree>
    <p:extLst>
      <p:ext uri="{BB962C8B-B14F-4D97-AF65-F5344CB8AC3E}">
        <p14:creationId xmlns:p14="http://schemas.microsoft.com/office/powerpoint/2010/main" val="207319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13868-A59F-4A3F-AF9E-310887691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3 </a:t>
            </a:r>
            <a:r>
              <a:rPr lang="en-MY" dirty="0" err="1"/>
              <a:t>Langkah</a:t>
            </a:r>
            <a:r>
              <a:rPr lang="en-MY" dirty="0"/>
              <a:t> </a:t>
            </a:r>
            <a:r>
              <a:rPr lang="en-MY" dirty="0" err="1"/>
              <a:t>Dalam</a:t>
            </a:r>
            <a:r>
              <a:rPr lang="en-MY" dirty="0"/>
              <a:t> Instant 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983DF-CECC-47EB-A4A6-DEF6F147F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00150"/>
            <a:ext cx="8686800" cy="3394472"/>
          </a:xfrm>
        </p:spPr>
        <p:txBody>
          <a:bodyPr/>
          <a:lstStyle/>
          <a:p>
            <a:pPr marL="0" indent="0">
              <a:buNone/>
            </a:pPr>
            <a:r>
              <a:rPr lang="en-MY" b="1" dirty="0">
                <a:solidFill>
                  <a:srgbClr val="FF0000"/>
                </a:solidFill>
              </a:rPr>
              <a:t>Step 1 </a:t>
            </a:r>
            <a:r>
              <a:rPr lang="en-MY" dirty="0"/>
              <a:t>: </a:t>
            </a:r>
            <a:r>
              <a:rPr lang="en-MY" b="1" dirty="0" err="1"/>
              <a:t>Buat</a:t>
            </a:r>
            <a:r>
              <a:rPr lang="en-MY" b="1" dirty="0"/>
              <a:t> </a:t>
            </a:r>
            <a:r>
              <a:rPr lang="en-MY" b="1" dirty="0" err="1"/>
              <a:t>ayat</a:t>
            </a:r>
            <a:r>
              <a:rPr lang="en-MY" b="1" dirty="0"/>
              <a:t> </a:t>
            </a:r>
            <a:r>
              <a:rPr lang="en-MY" b="1" dirty="0" err="1"/>
              <a:t>ini</a:t>
            </a:r>
            <a:r>
              <a:rPr lang="en-MY" b="1" dirty="0"/>
              <a:t> di </a:t>
            </a:r>
            <a:r>
              <a:rPr lang="en-MY" b="1" dirty="0" err="1"/>
              <a:t>kertas</a:t>
            </a:r>
            <a:r>
              <a:rPr lang="en-MY" b="1" dirty="0"/>
              <a:t>/</a:t>
            </a:r>
            <a:r>
              <a:rPr lang="en-MY" b="1" dirty="0" err="1"/>
              <a:t>buku</a:t>
            </a:r>
            <a:r>
              <a:rPr lang="en-MY" b="1" dirty="0"/>
              <a:t>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25E106F-39F6-43A0-B0F8-2B8509E6CFFB}"/>
              </a:ext>
            </a:extLst>
          </p:cNvPr>
          <p:cNvSpPr txBox="1">
            <a:spLocks/>
          </p:cNvSpPr>
          <p:nvPr/>
        </p:nvSpPr>
        <p:spPr>
          <a:xfrm>
            <a:off x="583432" y="2346264"/>
            <a:ext cx="5562600" cy="1718072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MY" dirty="0" err="1"/>
              <a:t>Nak</a:t>
            </a:r>
            <a:r>
              <a:rPr lang="en-MY" dirty="0"/>
              <a:t> </a:t>
            </a:r>
            <a:r>
              <a:rPr lang="en-MY" dirty="0" err="1"/>
              <a:t>tanya</a:t>
            </a:r>
            <a:r>
              <a:rPr lang="en-MY" dirty="0"/>
              <a:t> </a:t>
            </a:r>
            <a:r>
              <a:rPr lang="en-MY" dirty="0" err="1"/>
              <a:t>ada</a:t>
            </a:r>
            <a:r>
              <a:rPr lang="en-MY" dirty="0"/>
              <a:t> </a:t>
            </a:r>
            <a:r>
              <a:rPr lang="en-MY" dirty="0" err="1"/>
              <a:t>tak</a:t>
            </a:r>
            <a:r>
              <a:rPr lang="en-MY" dirty="0"/>
              <a:t> </a:t>
            </a:r>
            <a:r>
              <a:rPr lang="en-MY" dirty="0" err="1"/>
              <a:t>sesiapa</a:t>
            </a:r>
            <a:r>
              <a:rPr lang="en-MY" dirty="0"/>
              <a:t> </a:t>
            </a:r>
            <a:r>
              <a:rPr lang="en-MY" dirty="0" err="1"/>
              <a:t>dalam</a:t>
            </a:r>
            <a:r>
              <a:rPr lang="en-MY" dirty="0"/>
              <a:t> </a:t>
            </a:r>
            <a:r>
              <a:rPr lang="en-MY" dirty="0">
                <a:solidFill>
                  <a:srgbClr val="FF0000"/>
                </a:solidFill>
              </a:rPr>
              <a:t>(group/</a:t>
            </a:r>
            <a:r>
              <a:rPr lang="en-MY" dirty="0" err="1">
                <a:solidFill>
                  <a:srgbClr val="FF0000"/>
                </a:solidFill>
              </a:rPr>
              <a:t>tempat</a:t>
            </a:r>
            <a:r>
              <a:rPr lang="en-MY" dirty="0">
                <a:solidFill>
                  <a:srgbClr val="FF0000"/>
                </a:solidFill>
              </a:rPr>
              <a:t> </a:t>
            </a:r>
            <a:r>
              <a:rPr lang="en-MY" dirty="0" err="1">
                <a:solidFill>
                  <a:srgbClr val="FF0000"/>
                </a:solidFill>
              </a:rPr>
              <a:t>iklan</a:t>
            </a:r>
            <a:r>
              <a:rPr lang="en-MY" dirty="0">
                <a:solidFill>
                  <a:srgbClr val="FF0000"/>
                </a:solidFill>
              </a:rPr>
              <a:t>) </a:t>
            </a:r>
            <a:r>
              <a:rPr lang="en-MY" dirty="0"/>
              <a:t>yang </a:t>
            </a:r>
            <a:r>
              <a:rPr lang="en-MY" dirty="0" err="1"/>
              <a:t>ada</a:t>
            </a:r>
            <a:r>
              <a:rPr lang="en-MY" dirty="0"/>
              <a:t>/</a:t>
            </a:r>
            <a:r>
              <a:rPr lang="en-MY" dirty="0" err="1"/>
              <a:t>nak</a:t>
            </a:r>
            <a:r>
              <a:rPr lang="en-MY" dirty="0"/>
              <a:t> </a:t>
            </a:r>
            <a:r>
              <a:rPr lang="en-MY" dirty="0">
                <a:solidFill>
                  <a:srgbClr val="FF0000"/>
                </a:solidFill>
              </a:rPr>
              <a:t>(</a:t>
            </a:r>
            <a:r>
              <a:rPr lang="en-MY" dirty="0" err="1">
                <a:solidFill>
                  <a:srgbClr val="FF0000"/>
                </a:solidFill>
              </a:rPr>
              <a:t>masalah</a:t>
            </a:r>
            <a:r>
              <a:rPr lang="en-MY" dirty="0">
                <a:solidFill>
                  <a:srgbClr val="FF0000"/>
                </a:solidFill>
              </a:rPr>
              <a:t>/</a:t>
            </a:r>
            <a:r>
              <a:rPr lang="en-MY" dirty="0" err="1">
                <a:solidFill>
                  <a:srgbClr val="FF0000"/>
                </a:solidFill>
              </a:rPr>
              <a:t>keinginan</a:t>
            </a:r>
            <a:r>
              <a:rPr lang="en-MY" dirty="0">
                <a:solidFill>
                  <a:srgbClr val="FF0000"/>
                </a:solidFill>
              </a:rPr>
              <a:t>)?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2C1E3DD8-291F-4ADF-BDB6-5941227CD88A}"/>
              </a:ext>
            </a:extLst>
          </p:cNvPr>
          <p:cNvSpPr/>
          <p:nvPr/>
        </p:nvSpPr>
        <p:spPr>
          <a:xfrm>
            <a:off x="6374632" y="2495550"/>
            <a:ext cx="304800" cy="1295400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654F44-3E97-4017-8247-B1DF6FF7B520}"/>
              </a:ext>
            </a:extLst>
          </p:cNvPr>
          <p:cNvSpPr txBox="1"/>
          <p:nvPr/>
        </p:nvSpPr>
        <p:spPr>
          <a:xfrm>
            <a:off x="6793732" y="2880011"/>
            <a:ext cx="2235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Nota : Masukkan di telegram marketing.</a:t>
            </a:r>
          </a:p>
        </p:txBody>
      </p:sp>
    </p:spTree>
    <p:extLst>
      <p:ext uri="{BB962C8B-B14F-4D97-AF65-F5344CB8AC3E}">
        <p14:creationId xmlns:p14="http://schemas.microsoft.com/office/powerpoint/2010/main" val="37136037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6"/>
          <p:cNvSpPr txBox="1">
            <a:spLocks/>
          </p:cNvSpPr>
          <p:nvPr/>
        </p:nvSpPr>
        <p:spPr>
          <a:xfrm>
            <a:off x="381000" y="1352550"/>
            <a:ext cx="8534400" cy="2397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MINTA BUAT SEKARANG</a:t>
            </a:r>
          </a:p>
          <a:p>
            <a:pPr marL="571500" marR="0" lvl="0" indent="-5715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Jika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online, check in di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whatsapp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group “SIAP”.</a:t>
            </a:r>
          </a:p>
          <a:p>
            <a:pPr marL="571500" marR="0" lvl="0" indent="-5715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Jika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offline,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angkat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tangan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jika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dah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masuk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AA62E5-2EEE-4E62-A662-9522E902D217}"/>
              </a:ext>
            </a:extLst>
          </p:cNvPr>
          <p:cNvSpPr txBox="1"/>
          <p:nvPr/>
        </p:nvSpPr>
        <p:spPr>
          <a:xfrm>
            <a:off x="647700" y="424815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Nota :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Jangan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masukkan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slide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ini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dalam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slide presentation. Slide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ini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hanya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untuk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penerangan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anda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gunakan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template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ini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dengan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betul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25821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6"/>
          <p:cNvSpPr txBox="1">
            <a:spLocks/>
          </p:cNvSpPr>
          <p:nvPr/>
        </p:nvSpPr>
        <p:spPr>
          <a:xfrm>
            <a:off x="381000" y="1352550"/>
            <a:ext cx="8534400" cy="2397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latin typeface="+mj-lt"/>
                <a:ea typeface="+mj-ea"/>
                <a:cs typeface="+mj-cs"/>
              </a:rPr>
              <a:t>HOOK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b="1" dirty="0"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30237A-EEF3-4DD2-9D23-D7D84695B287}"/>
              </a:ext>
            </a:extLst>
          </p:cNvPr>
          <p:cNvSpPr txBox="1"/>
          <p:nvPr/>
        </p:nvSpPr>
        <p:spPr>
          <a:xfrm>
            <a:off x="647700" y="424815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i="1" dirty="0">
                <a:solidFill>
                  <a:srgbClr val="FF0000"/>
                </a:solidFill>
              </a:rPr>
              <a:t>Nota : </a:t>
            </a:r>
            <a:r>
              <a:rPr lang="en-MY" i="1" dirty="0" err="1">
                <a:solidFill>
                  <a:srgbClr val="FF0000"/>
                </a:solidFill>
              </a:rPr>
              <a:t>Jangan</a:t>
            </a:r>
            <a:r>
              <a:rPr lang="en-MY" i="1" dirty="0">
                <a:solidFill>
                  <a:srgbClr val="FF0000"/>
                </a:solidFill>
              </a:rPr>
              <a:t> </a:t>
            </a:r>
            <a:r>
              <a:rPr lang="en-MY" i="1" dirty="0" err="1">
                <a:solidFill>
                  <a:srgbClr val="FF0000"/>
                </a:solidFill>
              </a:rPr>
              <a:t>masukkan</a:t>
            </a:r>
            <a:r>
              <a:rPr lang="en-MY" i="1" dirty="0">
                <a:solidFill>
                  <a:srgbClr val="FF0000"/>
                </a:solidFill>
              </a:rPr>
              <a:t> slide </a:t>
            </a:r>
            <a:r>
              <a:rPr lang="en-MY" i="1" dirty="0" err="1">
                <a:solidFill>
                  <a:srgbClr val="FF0000"/>
                </a:solidFill>
              </a:rPr>
              <a:t>ini</a:t>
            </a:r>
            <a:r>
              <a:rPr lang="en-MY" i="1" dirty="0">
                <a:solidFill>
                  <a:srgbClr val="FF0000"/>
                </a:solidFill>
              </a:rPr>
              <a:t> </a:t>
            </a:r>
            <a:r>
              <a:rPr lang="en-MY" i="1" dirty="0" err="1">
                <a:solidFill>
                  <a:srgbClr val="FF0000"/>
                </a:solidFill>
              </a:rPr>
              <a:t>dalam</a:t>
            </a:r>
            <a:r>
              <a:rPr lang="en-MY" i="1" dirty="0">
                <a:solidFill>
                  <a:srgbClr val="FF0000"/>
                </a:solidFill>
              </a:rPr>
              <a:t> slide presentation. Slide </a:t>
            </a:r>
            <a:r>
              <a:rPr lang="en-MY" i="1" dirty="0" err="1">
                <a:solidFill>
                  <a:srgbClr val="FF0000"/>
                </a:solidFill>
              </a:rPr>
              <a:t>ini</a:t>
            </a:r>
            <a:r>
              <a:rPr lang="en-MY" i="1" dirty="0">
                <a:solidFill>
                  <a:srgbClr val="FF0000"/>
                </a:solidFill>
              </a:rPr>
              <a:t> </a:t>
            </a:r>
            <a:r>
              <a:rPr lang="en-MY" i="1" dirty="0" err="1">
                <a:solidFill>
                  <a:srgbClr val="FF0000"/>
                </a:solidFill>
              </a:rPr>
              <a:t>hanya</a:t>
            </a:r>
            <a:r>
              <a:rPr lang="en-MY" i="1" dirty="0">
                <a:solidFill>
                  <a:srgbClr val="FF0000"/>
                </a:solidFill>
              </a:rPr>
              <a:t> </a:t>
            </a:r>
            <a:r>
              <a:rPr lang="en-MY" i="1" dirty="0" err="1">
                <a:solidFill>
                  <a:srgbClr val="FF0000"/>
                </a:solidFill>
              </a:rPr>
              <a:t>untuk</a:t>
            </a:r>
            <a:r>
              <a:rPr lang="en-MY" i="1" dirty="0">
                <a:solidFill>
                  <a:srgbClr val="FF0000"/>
                </a:solidFill>
              </a:rPr>
              <a:t> </a:t>
            </a:r>
            <a:r>
              <a:rPr lang="en-MY" i="1" dirty="0" err="1">
                <a:solidFill>
                  <a:srgbClr val="FF0000"/>
                </a:solidFill>
              </a:rPr>
              <a:t>penerangan</a:t>
            </a:r>
            <a:r>
              <a:rPr lang="en-MY" i="1" dirty="0">
                <a:solidFill>
                  <a:srgbClr val="FF0000"/>
                </a:solidFill>
              </a:rPr>
              <a:t> </a:t>
            </a:r>
            <a:r>
              <a:rPr lang="en-MY" i="1" dirty="0" err="1">
                <a:solidFill>
                  <a:srgbClr val="FF0000"/>
                </a:solidFill>
              </a:rPr>
              <a:t>anda</a:t>
            </a:r>
            <a:r>
              <a:rPr lang="en-MY" i="1" dirty="0">
                <a:solidFill>
                  <a:srgbClr val="FF0000"/>
                </a:solidFill>
              </a:rPr>
              <a:t> </a:t>
            </a:r>
            <a:r>
              <a:rPr lang="en-MY" i="1" dirty="0" err="1">
                <a:solidFill>
                  <a:srgbClr val="FF0000"/>
                </a:solidFill>
              </a:rPr>
              <a:t>gunakan</a:t>
            </a:r>
            <a:r>
              <a:rPr lang="en-MY" i="1" dirty="0">
                <a:solidFill>
                  <a:srgbClr val="FF0000"/>
                </a:solidFill>
              </a:rPr>
              <a:t> template </a:t>
            </a:r>
            <a:r>
              <a:rPr lang="en-MY" i="1" dirty="0" err="1">
                <a:solidFill>
                  <a:srgbClr val="FF0000"/>
                </a:solidFill>
              </a:rPr>
              <a:t>ini</a:t>
            </a:r>
            <a:r>
              <a:rPr lang="en-MY" i="1" dirty="0">
                <a:solidFill>
                  <a:srgbClr val="FF0000"/>
                </a:solidFill>
              </a:rPr>
              <a:t> </a:t>
            </a:r>
            <a:r>
              <a:rPr lang="en-MY" i="1" dirty="0" err="1">
                <a:solidFill>
                  <a:srgbClr val="FF0000"/>
                </a:solidFill>
              </a:rPr>
              <a:t>dengan</a:t>
            </a:r>
            <a:r>
              <a:rPr lang="en-MY" i="1" dirty="0">
                <a:solidFill>
                  <a:srgbClr val="FF0000"/>
                </a:solidFill>
              </a:rPr>
              <a:t> </a:t>
            </a:r>
            <a:r>
              <a:rPr lang="en-MY" i="1" dirty="0" err="1">
                <a:solidFill>
                  <a:srgbClr val="FF0000"/>
                </a:solidFill>
              </a:rPr>
              <a:t>betul</a:t>
            </a:r>
            <a:r>
              <a:rPr lang="en-MY" i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63980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13868-A59F-4A3F-AF9E-310887691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3 </a:t>
            </a:r>
            <a:r>
              <a:rPr lang="en-MY" dirty="0" err="1"/>
              <a:t>Langkah</a:t>
            </a:r>
            <a:r>
              <a:rPr lang="en-MY" dirty="0"/>
              <a:t> </a:t>
            </a:r>
            <a:r>
              <a:rPr lang="en-MY" dirty="0" err="1"/>
              <a:t>Dalam</a:t>
            </a:r>
            <a:r>
              <a:rPr lang="en-MY" dirty="0"/>
              <a:t> Instant 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983DF-CECC-47EB-A4A6-DEF6F147F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00150"/>
            <a:ext cx="8686800" cy="3394472"/>
          </a:xfrm>
        </p:spPr>
        <p:txBody>
          <a:bodyPr/>
          <a:lstStyle/>
          <a:p>
            <a:pPr marL="0" indent="0">
              <a:buNone/>
            </a:pPr>
            <a:r>
              <a:rPr lang="en-MY" b="1" dirty="0">
                <a:solidFill>
                  <a:srgbClr val="FF0000"/>
                </a:solidFill>
              </a:rPr>
              <a:t>Step 2 </a:t>
            </a:r>
            <a:r>
              <a:rPr lang="en-MY" dirty="0"/>
              <a:t>: </a:t>
            </a:r>
            <a:r>
              <a:rPr lang="en-MY" b="1" dirty="0"/>
              <a:t>Copy dan paste </a:t>
            </a:r>
            <a:r>
              <a:rPr lang="en-MY" b="1" dirty="0" err="1"/>
              <a:t>disini</a:t>
            </a:r>
            <a:endParaRPr lang="en-MY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6D87E6-79B4-4854-8283-FCD3A4B6EE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038350"/>
            <a:ext cx="2176463" cy="2176463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29CB1E2D-9E1F-42B9-87B8-D46FBABD88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038350"/>
            <a:ext cx="1962150" cy="1962150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A9AE2F43-F67D-4C4D-9DD4-CCFF334101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936" y="1931193"/>
            <a:ext cx="2101309" cy="20998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387E490-5D3D-4AAD-AA02-2F507BC61CCF}"/>
              </a:ext>
            </a:extLst>
          </p:cNvPr>
          <p:cNvSpPr txBox="1"/>
          <p:nvPr/>
        </p:nvSpPr>
        <p:spPr>
          <a:xfrm>
            <a:off x="592931" y="4109862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dirty="0">
                <a:solidFill>
                  <a:srgbClr val="FF0000"/>
                </a:solidFill>
              </a:rPr>
              <a:t>Group Family</a:t>
            </a:r>
          </a:p>
          <a:p>
            <a:pPr algn="ctr"/>
            <a:r>
              <a:rPr lang="en-MY" dirty="0">
                <a:solidFill>
                  <a:srgbClr val="FF0000"/>
                </a:solidFill>
              </a:rPr>
              <a:t>Group </a:t>
            </a:r>
            <a:r>
              <a:rPr lang="en-MY" dirty="0" err="1">
                <a:solidFill>
                  <a:srgbClr val="FF0000"/>
                </a:solidFill>
              </a:rPr>
              <a:t>Sekolah</a:t>
            </a:r>
            <a:r>
              <a:rPr lang="en-MY" dirty="0">
                <a:solidFill>
                  <a:srgbClr val="FF0000"/>
                </a:solidFill>
              </a:rPr>
              <a:t>/</a:t>
            </a:r>
            <a:r>
              <a:rPr lang="en-MY" dirty="0" err="1">
                <a:solidFill>
                  <a:srgbClr val="FF0000"/>
                </a:solidFill>
              </a:rPr>
              <a:t>Belajar</a:t>
            </a:r>
            <a:endParaRPr lang="en-MY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573753-1FF5-4C3E-A6A7-19E8A02D7B9C}"/>
              </a:ext>
            </a:extLst>
          </p:cNvPr>
          <p:cNvSpPr txBox="1"/>
          <p:nvPr/>
        </p:nvSpPr>
        <p:spPr>
          <a:xfrm>
            <a:off x="3516400" y="4107656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dirty="0">
                <a:solidFill>
                  <a:srgbClr val="FF0000"/>
                </a:solidFill>
              </a:rPr>
              <a:t>Facebook Personal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57DD72-AFA0-47E9-B81C-B6EE12F6F5E7}"/>
              </a:ext>
            </a:extLst>
          </p:cNvPr>
          <p:cNvSpPr txBox="1"/>
          <p:nvPr/>
        </p:nvSpPr>
        <p:spPr>
          <a:xfrm>
            <a:off x="6400800" y="412141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dirty="0">
                <a:solidFill>
                  <a:srgbClr val="FF0000"/>
                </a:solidFill>
              </a:rPr>
              <a:t>Instagram Personal</a:t>
            </a:r>
          </a:p>
        </p:txBody>
      </p:sp>
    </p:spTree>
    <p:extLst>
      <p:ext uri="{BB962C8B-B14F-4D97-AF65-F5344CB8AC3E}">
        <p14:creationId xmlns:p14="http://schemas.microsoft.com/office/powerpoint/2010/main" val="229022154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6"/>
          <p:cNvSpPr txBox="1">
            <a:spLocks/>
          </p:cNvSpPr>
          <p:nvPr/>
        </p:nvSpPr>
        <p:spPr>
          <a:xfrm>
            <a:off x="381000" y="1352550"/>
            <a:ext cx="8534400" cy="2397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MINTA BUAT SEKARANG</a:t>
            </a:r>
          </a:p>
          <a:p>
            <a:pPr marL="571500" marR="0" lvl="0" indent="-5715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Jika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online, screenshot dan paste di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whatsapp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group.</a:t>
            </a:r>
          </a:p>
          <a:p>
            <a:pPr marL="571500" marR="0" lvl="0" indent="-5715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Jika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offline, check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seorang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demi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seorang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AA62E5-2EEE-4E62-A662-9522E902D217}"/>
              </a:ext>
            </a:extLst>
          </p:cNvPr>
          <p:cNvSpPr txBox="1"/>
          <p:nvPr/>
        </p:nvSpPr>
        <p:spPr>
          <a:xfrm>
            <a:off x="647700" y="424815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Nota :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Jangan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masukkan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slide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ini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dalam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slide presentation. Slide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ini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hanya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untuk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penerangan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anda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gunakan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template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ini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dengan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betul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10388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13868-A59F-4A3F-AF9E-310887691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3 </a:t>
            </a:r>
            <a:r>
              <a:rPr lang="en-MY" dirty="0" err="1"/>
              <a:t>Langkah</a:t>
            </a:r>
            <a:r>
              <a:rPr lang="en-MY" dirty="0"/>
              <a:t> </a:t>
            </a:r>
            <a:r>
              <a:rPr lang="en-MY" dirty="0" err="1"/>
              <a:t>Dalam</a:t>
            </a:r>
            <a:r>
              <a:rPr lang="en-MY" dirty="0"/>
              <a:t> Instant 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983DF-CECC-47EB-A4A6-DEF6F147F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1701"/>
            <a:ext cx="8686800" cy="3394472"/>
          </a:xfrm>
        </p:spPr>
        <p:txBody>
          <a:bodyPr/>
          <a:lstStyle/>
          <a:p>
            <a:pPr marL="0" indent="0">
              <a:buNone/>
            </a:pPr>
            <a:r>
              <a:rPr lang="en-MY" b="1" dirty="0">
                <a:solidFill>
                  <a:srgbClr val="FF0000"/>
                </a:solidFill>
              </a:rPr>
              <a:t>Step 3 </a:t>
            </a:r>
            <a:r>
              <a:rPr lang="en-MY" dirty="0"/>
              <a:t>: </a:t>
            </a:r>
            <a:r>
              <a:rPr lang="en-MY" b="1" dirty="0" err="1"/>
              <a:t>Whatsapp</a:t>
            </a:r>
            <a:r>
              <a:rPr lang="en-MY" b="1" dirty="0"/>
              <a:t>/PM/DM personal (Close Sales)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93D9DA5-7AE2-49AD-9131-AEA0867994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4943515"/>
              </p:ext>
            </p:extLst>
          </p:nvPr>
        </p:nvGraphicFramePr>
        <p:xfrm>
          <a:off x="1143000" y="1733550"/>
          <a:ext cx="5872768" cy="28265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21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14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01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57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 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HOT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WARM/COLD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3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INTRO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Salam XXX</a:t>
                      </a:r>
                      <a:br>
                        <a:rPr lang="en-US" sz="1500" u="none" strike="noStrike" dirty="0">
                          <a:effectLst/>
                        </a:rPr>
                      </a:br>
                      <a:r>
                        <a:rPr lang="en-US" sz="1500" u="none" strike="noStrike" dirty="0" err="1">
                          <a:effectLst/>
                        </a:rPr>
                        <a:t>Ko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ada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mana</a:t>
                      </a:r>
                      <a:r>
                        <a:rPr lang="en-US" sz="1500" u="none" strike="noStrike" dirty="0">
                          <a:effectLst/>
                        </a:rPr>
                        <a:t>?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Salam XXX                                      </a:t>
                      </a:r>
                      <a:r>
                        <a:rPr lang="en-US" sz="1500" u="none" strike="noStrike" dirty="0" err="1">
                          <a:effectLst/>
                        </a:rPr>
                        <a:t>Ko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apa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kabar</a:t>
                      </a:r>
                      <a:r>
                        <a:rPr lang="en-US" sz="1500" u="none" strike="noStrike" dirty="0">
                          <a:effectLst/>
                        </a:rPr>
                        <a:t>?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6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effectLst/>
                        </a:rPr>
                        <a:t>BERBUAL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500" u="none" strike="noStrike" dirty="0" err="1">
                          <a:effectLst/>
                        </a:rPr>
                        <a:t>Bla</a:t>
                      </a:r>
                      <a:r>
                        <a:rPr lang="en-US" sz="1500" u="none" strike="noStrike" dirty="0">
                          <a:effectLst/>
                        </a:rPr>
                        <a:t>…</a:t>
                      </a:r>
                      <a:r>
                        <a:rPr lang="en-US" sz="1500" u="none" strike="noStrike" dirty="0" err="1">
                          <a:effectLst/>
                        </a:rPr>
                        <a:t>bla</a:t>
                      </a:r>
                      <a:r>
                        <a:rPr lang="en-US" sz="1500" u="none" strike="noStrike" dirty="0">
                          <a:effectLst/>
                        </a:rPr>
                        <a:t>…</a:t>
                      </a:r>
                      <a:r>
                        <a:rPr lang="en-US" sz="1500" u="none" strike="noStrike" dirty="0" err="1">
                          <a:effectLst/>
                        </a:rPr>
                        <a:t>bla</a:t>
                      </a:r>
                      <a:r>
                        <a:rPr lang="en-US" sz="1500" u="none" strike="noStrike" dirty="0">
                          <a:effectLst/>
                        </a:rPr>
                        <a:t>...</a:t>
                      </a:r>
                      <a:r>
                        <a:rPr lang="en-US" sz="1500" u="none" strike="noStrike" dirty="0" err="1">
                          <a:effectLst/>
                        </a:rPr>
                        <a:t>bla</a:t>
                      </a:r>
                      <a:r>
                        <a:rPr lang="en-US" sz="1500" u="none" strike="noStrike" dirty="0">
                          <a:effectLst/>
                        </a:rPr>
                        <a:t>…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20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MASUK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Tadi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ada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xxx </a:t>
                      </a:r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ada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cakap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masalah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keinginan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)?</a:t>
                      </a:r>
                    </a:p>
                  </a:txBody>
                  <a:tcPr marL="7144" marR="7144" marT="7144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15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JUAL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Oh ye </a:t>
                      </a:r>
                      <a:r>
                        <a:rPr lang="en-US" sz="1500" u="none" strike="noStrike" dirty="0" err="1">
                          <a:effectLst/>
                        </a:rPr>
                        <a:t>ke</a:t>
                      </a:r>
                      <a:r>
                        <a:rPr lang="en-US" sz="1500" u="none" strike="noStrike" dirty="0">
                          <a:effectLst/>
                        </a:rPr>
                        <a:t>…</a:t>
                      </a:r>
                    </a:p>
                    <a:p>
                      <a:pPr algn="ctr" fontAlgn="ctr"/>
                      <a:r>
                        <a:rPr lang="en-US" sz="1500" u="none" strike="noStrike" dirty="0" err="1">
                          <a:effectLst/>
                        </a:rPr>
                        <a:t>Sebenarnya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sekarang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ni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saya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ada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jual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produk</a:t>
                      </a:r>
                      <a:r>
                        <a:rPr lang="en-US" sz="1500" u="none" strike="noStrike" dirty="0">
                          <a:effectLst/>
                        </a:rPr>
                        <a:t> xxx. </a:t>
                      </a:r>
                      <a:r>
                        <a:rPr lang="en-US" sz="1500" u="none" strike="noStrike" dirty="0" err="1">
                          <a:effectLst/>
                        </a:rPr>
                        <a:t>Produk</a:t>
                      </a:r>
                      <a:r>
                        <a:rPr lang="en-US" sz="1500" u="none" strike="noStrike" dirty="0">
                          <a:effectLst/>
                        </a:rPr>
                        <a:t> xxx </a:t>
                      </a:r>
                      <a:r>
                        <a:rPr lang="en-US" sz="1500" u="none" strike="noStrike" dirty="0" err="1">
                          <a:effectLst/>
                        </a:rPr>
                        <a:t>ni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boleh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rawat</a:t>
                      </a:r>
                      <a:r>
                        <a:rPr lang="en-US" sz="1500" u="none" strike="noStrike" dirty="0">
                          <a:effectLst/>
                        </a:rPr>
                        <a:t>/</a:t>
                      </a:r>
                      <a:r>
                        <a:rPr lang="en-US" sz="1500" u="none" strike="noStrike" dirty="0" err="1">
                          <a:effectLst/>
                        </a:rPr>
                        <a:t>ada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masalah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keinginan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).</a:t>
                      </a:r>
                    </a:p>
                    <a:p>
                      <a:pPr algn="ctr" fontAlgn="ctr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(COPY PASTE AYAT IKLAN DI CHANNEL TELEGRAM)</a:t>
                      </a:r>
                      <a:br>
                        <a:rPr lang="en-US" sz="1500" b="1" u="none" strike="noStrike" dirty="0">
                          <a:effectLst/>
                        </a:rPr>
                      </a:b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2F410867-AFF0-46A1-B152-6A72B31018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23243">
            <a:off x="717713" y="2053717"/>
            <a:ext cx="428139" cy="4281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594F614-A3C2-48B3-893D-DE6A35E4A5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23243">
            <a:off x="699481" y="2510080"/>
            <a:ext cx="428139" cy="4281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6E6096F-4BE6-4959-B4D9-A76AD51107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23243">
            <a:off x="708598" y="2874437"/>
            <a:ext cx="428139" cy="4281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4F27AEE-7CBE-4686-A001-8873E4B8B2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23243">
            <a:off x="699481" y="3516438"/>
            <a:ext cx="428139" cy="428139"/>
          </a:xfrm>
          <a:prstGeom prst="rect">
            <a:avLst/>
          </a:prstGeom>
        </p:spPr>
      </p:pic>
      <p:sp>
        <p:nvSpPr>
          <p:cNvPr id="14" name="Right Brace 13">
            <a:extLst>
              <a:ext uri="{FF2B5EF4-FFF2-40B4-BE49-F238E27FC236}">
                <a16:creationId xmlns:a16="http://schemas.microsoft.com/office/drawing/2014/main" id="{AE8749A0-C325-414A-8A80-B9E6B48A464B}"/>
              </a:ext>
            </a:extLst>
          </p:cNvPr>
          <p:cNvSpPr/>
          <p:nvPr/>
        </p:nvSpPr>
        <p:spPr>
          <a:xfrm>
            <a:off x="7191800" y="2114605"/>
            <a:ext cx="304800" cy="2037193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04DCA2-0441-480B-AC13-7AFB0BED90C5}"/>
              </a:ext>
            </a:extLst>
          </p:cNvPr>
          <p:cNvSpPr txBox="1"/>
          <p:nvPr/>
        </p:nvSpPr>
        <p:spPr>
          <a:xfrm>
            <a:off x="7558332" y="2647848"/>
            <a:ext cx="13570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Nota : Masukkan di telegram close sale.</a:t>
            </a:r>
          </a:p>
        </p:txBody>
      </p:sp>
    </p:spTree>
    <p:extLst>
      <p:ext uri="{BB962C8B-B14F-4D97-AF65-F5344CB8AC3E}">
        <p14:creationId xmlns:p14="http://schemas.microsoft.com/office/powerpoint/2010/main" val="10629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6"/>
          <p:cNvSpPr txBox="1">
            <a:spLocks/>
          </p:cNvSpPr>
          <p:nvPr/>
        </p:nvSpPr>
        <p:spPr>
          <a:xfrm>
            <a:off x="381000" y="1352550"/>
            <a:ext cx="8534400" cy="2397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black"/>
                </a:solidFill>
                <a:latin typeface="Calibri"/>
              </a:rPr>
              <a:t>MONITORING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C4203C-A650-4F3E-BA39-A7FEC4E49DCC}"/>
              </a:ext>
            </a:extLst>
          </p:cNvPr>
          <p:cNvSpPr txBox="1"/>
          <p:nvPr/>
        </p:nvSpPr>
        <p:spPr>
          <a:xfrm>
            <a:off x="647700" y="424815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Nota :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Jangan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masukkan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slide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ini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dalam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slide presentation. Slide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ini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hanya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untuk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penerangan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anda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gunakan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template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ini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dengan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betul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970048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>
            <a:extLst>
              <a:ext uri="{FF2B5EF4-FFF2-40B4-BE49-F238E27FC236}">
                <a16:creationId xmlns:a16="http://schemas.microsoft.com/office/drawing/2014/main" id="{AE5AF72A-E47A-41CE-95D8-2B271908CF6C}"/>
              </a:ext>
            </a:extLst>
          </p:cNvPr>
          <p:cNvSpPr txBox="1">
            <a:spLocks/>
          </p:cNvSpPr>
          <p:nvPr/>
        </p:nvSpPr>
        <p:spPr>
          <a:xfrm>
            <a:off x="381000" y="1352551"/>
            <a:ext cx="8534400" cy="2397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>
                <a:solidFill>
                  <a:prstClr val="black"/>
                </a:solidFill>
                <a:latin typeface="Calibri"/>
              </a:rPr>
              <a:t>Sesiapa</a:t>
            </a:r>
            <a:r>
              <a:rPr lang="en-US" sz="48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libri"/>
              </a:rPr>
              <a:t>dapat</a:t>
            </a:r>
            <a:r>
              <a:rPr lang="en-US" sz="4800" b="1" dirty="0">
                <a:solidFill>
                  <a:prstClr val="black"/>
                </a:solidFill>
                <a:latin typeface="Calibri"/>
              </a:rPr>
              <a:t> “REPLY” screenshot dan </a:t>
            </a:r>
            <a:r>
              <a:rPr lang="en-US" sz="4800" b="1" dirty="0" err="1">
                <a:solidFill>
                  <a:prstClr val="black"/>
                </a:solidFill>
                <a:latin typeface="Calibri"/>
              </a:rPr>
              <a:t>letak</a:t>
            </a:r>
            <a:r>
              <a:rPr lang="en-US" sz="4800" b="1" dirty="0">
                <a:solidFill>
                  <a:prstClr val="black"/>
                </a:solidFill>
                <a:latin typeface="Calibri"/>
              </a:rPr>
              <a:t> di </a:t>
            </a:r>
            <a:r>
              <a:rPr lang="en-US" sz="4800" b="1" dirty="0" err="1">
                <a:solidFill>
                  <a:prstClr val="black"/>
                </a:solidFill>
                <a:latin typeface="Calibri"/>
              </a:rPr>
              <a:t>Whatsapp</a:t>
            </a:r>
            <a:r>
              <a:rPr lang="en-US" sz="4800" b="1" dirty="0">
                <a:solidFill>
                  <a:prstClr val="black"/>
                </a:solidFill>
                <a:latin typeface="Calibri"/>
              </a:rPr>
              <a:t> Group.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673883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>
            <a:extLst>
              <a:ext uri="{FF2B5EF4-FFF2-40B4-BE49-F238E27FC236}">
                <a16:creationId xmlns:a16="http://schemas.microsoft.com/office/drawing/2014/main" id="{AE5AF72A-E47A-41CE-95D8-2B271908CF6C}"/>
              </a:ext>
            </a:extLst>
          </p:cNvPr>
          <p:cNvSpPr txBox="1">
            <a:spLocks/>
          </p:cNvSpPr>
          <p:nvPr/>
        </p:nvSpPr>
        <p:spPr>
          <a:xfrm>
            <a:off x="381000" y="1352551"/>
            <a:ext cx="8534400" cy="2397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>
                <a:solidFill>
                  <a:prstClr val="black"/>
                </a:solidFill>
                <a:latin typeface="Calibri"/>
              </a:rPr>
              <a:t>Sesiapa</a:t>
            </a:r>
            <a:r>
              <a:rPr lang="en-US" sz="4800" b="1" dirty="0">
                <a:solidFill>
                  <a:prstClr val="black"/>
                </a:solidFill>
                <a:latin typeface="Calibri"/>
              </a:rPr>
              <a:t> 3 orang yang </a:t>
            </a:r>
            <a:r>
              <a:rPr lang="en-US" sz="4800" b="1" dirty="0" err="1">
                <a:solidFill>
                  <a:prstClr val="black"/>
                </a:solidFill>
                <a:latin typeface="Calibri"/>
              </a:rPr>
              <a:t>pertama</a:t>
            </a:r>
            <a:r>
              <a:rPr lang="en-US" sz="48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libri"/>
              </a:rPr>
              <a:t>dapat</a:t>
            </a:r>
            <a:r>
              <a:rPr lang="en-US" sz="4800" b="1" dirty="0">
                <a:solidFill>
                  <a:prstClr val="black"/>
                </a:solidFill>
                <a:latin typeface="Calibri"/>
              </a:rPr>
              <a:t> “SALES” </a:t>
            </a:r>
            <a:r>
              <a:rPr lang="en-US" sz="4800" b="1" dirty="0" err="1">
                <a:solidFill>
                  <a:prstClr val="black"/>
                </a:solidFill>
                <a:latin typeface="Calibri"/>
              </a:rPr>
              <a:t>akan</a:t>
            </a:r>
            <a:r>
              <a:rPr lang="en-US" sz="48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libri"/>
              </a:rPr>
              <a:t>dapat</a:t>
            </a:r>
            <a:r>
              <a:rPr lang="en-US" sz="48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800" b="1" u="sng" dirty="0" err="1">
                <a:solidFill>
                  <a:srgbClr val="FF0000"/>
                </a:solidFill>
                <a:latin typeface="Calibri"/>
              </a:rPr>
              <a:t>hadiah</a:t>
            </a:r>
            <a:r>
              <a:rPr lang="en-US" sz="4800" b="1" u="sng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4800" b="1" u="sng" dirty="0" err="1">
                <a:solidFill>
                  <a:srgbClr val="FF0000"/>
                </a:solidFill>
                <a:latin typeface="Calibri"/>
              </a:rPr>
              <a:t>misteri</a:t>
            </a:r>
            <a:r>
              <a:rPr lang="en-US" sz="4800" b="1" dirty="0">
                <a:solidFill>
                  <a:prstClr val="black"/>
                </a:solidFill>
                <a:latin typeface="Calibri"/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9933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6"/>
          <p:cNvSpPr txBox="1">
            <a:spLocks/>
          </p:cNvSpPr>
          <p:nvPr/>
        </p:nvSpPr>
        <p:spPr>
          <a:xfrm>
            <a:off x="571500" y="1885950"/>
            <a:ext cx="8001000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378">
              <a:spcBef>
                <a:spcPct val="0"/>
              </a:spcBef>
              <a:defRPr/>
            </a:pPr>
            <a:r>
              <a:rPr lang="en-US" sz="4050" b="1" dirty="0">
                <a:solidFill>
                  <a:prstClr val="black"/>
                </a:solidFill>
                <a:latin typeface="Calibri"/>
              </a:rPr>
              <a:t>“</a:t>
            </a:r>
            <a:r>
              <a:rPr lang="en-US" sz="4050" b="1" dirty="0" err="1">
                <a:solidFill>
                  <a:prstClr val="black"/>
                </a:solidFill>
                <a:latin typeface="Calibri"/>
              </a:rPr>
              <a:t>Rahsia</a:t>
            </a:r>
            <a:r>
              <a:rPr lang="en-US" sz="405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50" b="1" dirty="0" err="1">
                <a:solidFill>
                  <a:prstClr val="black"/>
                </a:solidFill>
                <a:latin typeface="Calibri"/>
              </a:rPr>
              <a:t>Bagaimana</a:t>
            </a:r>
            <a:r>
              <a:rPr lang="en-US" sz="405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50" b="1" dirty="0" err="1">
                <a:solidFill>
                  <a:prstClr val="black"/>
                </a:solidFill>
                <a:latin typeface="Calibri"/>
              </a:rPr>
              <a:t>Untuk</a:t>
            </a:r>
            <a:r>
              <a:rPr lang="en-US" sz="4050" b="1" dirty="0">
                <a:solidFill>
                  <a:prstClr val="black"/>
                </a:solidFill>
                <a:latin typeface="Calibri"/>
              </a:rPr>
              <a:t> ____________</a:t>
            </a:r>
            <a:r>
              <a:rPr lang="en-US" sz="4050" b="1" dirty="0" err="1">
                <a:solidFill>
                  <a:srgbClr val="C00000"/>
                </a:solidFill>
                <a:latin typeface="Calibri"/>
              </a:rPr>
              <a:t>Dalam</a:t>
            </a:r>
            <a:r>
              <a:rPr lang="en-US" sz="4050" b="1" dirty="0">
                <a:solidFill>
                  <a:srgbClr val="C00000"/>
                </a:solidFill>
                <a:latin typeface="Calibri"/>
              </a:rPr>
              <a:t> Masa</a:t>
            </a:r>
            <a:r>
              <a:rPr lang="en-US" sz="4050" b="1" u="sng" dirty="0">
                <a:solidFill>
                  <a:srgbClr val="C00000"/>
                </a:solidFill>
                <a:latin typeface="Calibri"/>
              </a:rPr>
              <a:t> _________________</a:t>
            </a:r>
            <a:br>
              <a:rPr lang="en-US" sz="4050" b="1" dirty="0">
                <a:solidFill>
                  <a:prstClr val="black"/>
                </a:solidFill>
                <a:latin typeface="Calibri"/>
              </a:rPr>
            </a:br>
            <a:r>
              <a:rPr lang="en-US" sz="4050" b="1" dirty="0" err="1">
                <a:solidFill>
                  <a:prstClr val="black"/>
                </a:solidFill>
                <a:latin typeface="Calibri"/>
              </a:rPr>
              <a:t>Tanpa</a:t>
            </a:r>
            <a:r>
              <a:rPr lang="en-US" sz="4050" b="1" dirty="0">
                <a:solidFill>
                  <a:prstClr val="black"/>
                </a:solidFill>
                <a:latin typeface="Calibri"/>
              </a:rPr>
              <a:t> ______________________”</a:t>
            </a:r>
          </a:p>
          <a:p>
            <a:pPr algn="ctr" defTabSz="914378">
              <a:spcBef>
                <a:spcPct val="0"/>
              </a:spcBef>
              <a:defRPr/>
            </a:pPr>
            <a:endParaRPr lang="en-US" sz="405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075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6"/>
          <p:cNvSpPr txBox="1">
            <a:spLocks/>
          </p:cNvSpPr>
          <p:nvPr/>
        </p:nvSpPr>
        <p:spPr>
          <a:xfrm>
            <a:off x="304800" y="1733551"/>
            <a:ext cx="8534400" cy="2397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378">
              <a:spcBef>
                <a:spcPct val="0"/>
              </a:spcBef>
              <a:defRPr/>
            </a:pPr>
            <a:r>
              <a:rPr lang="en-US" sz="8800" b="1" dirty="0" err="1">
                <a:solidFill>
                  <a:prstClr val="black"/>
                </a:solidFill>
                <a:latin typeface="Calibri"/>
              </a:rPr>
              <a:t>Matlamat</a:t>
            </a:r>
            <a:r>
              <a:rPr lang="en-US" sz="8800" b="1" dirty="0">
                <a:solidFill>
                  <a:prstClr val="black"/>
                </a:solidFill>
                <a:latin typeface="Calibri"/>
              </a:rPr>
              <a:t> Saya…</a:t>
            </a:r>
          </a:p>
          <a:p>
            <a:pPr algn="ctr" defTabSz="914378">
              <a:spcBef>
                <a:spcPct val="0"/>
              </a:spcBef>
              <a:defRPr/>
            </a:pPr>
            <a:endParaRPr lang="en-US" sz="88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300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6"/>
          <p:cNvSpPr txBox="1">
            <a:spLocks/>
          </p:cNvSpPr>
          <p:nvPr/>
        </p:nvSpPr>
        <p:spPr>
          <a:xfrm>
            <a:off x="381000" y="1352551"/>
            <a:ext cx="8534400" cy="2397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378">
              <a:spcBef>
                <a:spcPct val="0"/>
              </a:spcBef>
              <a:defRPr/>
            </a:pPr>
            <a:r>
              <a:rPr lang="en-US" sz="6000" b="1" dirty="0" err="1">
                <a:solidFill>
                  <a:prstClr val="black"/>
                </a:solidFill>
                <a:latin typeface="Calibri"/>
              </a:rPr>
              <a:t>Jika</a:t>
            </a:r>
            <a:r>
              <a:rPr lang="en-US" sz="6000" b="1" dirty="0">
                <a:solidFill>
                  <a:prstClr val="black"/>
                </a:solidFill>
                <a:latin typeface="Calibri"/>
              </a:rPr>
              <a:t> Anda Stay </a:t>
            </a:r>
            <a:r>
              <a:rPr lang="en-US" sz="6000" b="1" dirty="0" err="1">
                <a:solidFill>
                  <a:prstClr val="black"/>
                </a:solidFill>
                <a:latin typeface="Calibri"/>
              </a:rPr>
              <a:t>Sehingga</a:t>
            </a:r>
            <a:r>
              <a:rPr lang="en-US" sz="60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Calibri"/>
              </a:rPr>
              <a:t>Akhir</a:t>
            </a:r>
            <a:r>
              <a:rPr lang="en-US" sz="6000" b="1" dirty="0">
                <a:solidFill>
                  <a:prstClr val="black"/>
                </a:solidFill>
                <a:latin typeface="Calibri"/>
              </a:rPr>
              <a:t> Seminar </a:t>
            </a:r>
            <a:r>
              <a:rPr lang="en-US" sz="6000" b="1" dirty="0" err="1">
                <a:solidFill>
                  <a:prstClr val="black"/>
                </a:solidFill>
                <a:latin typeface="Calibri"/>
              </a:rPr>
              <a:t>Ini</a:t>
            </a:r>
            <a:r>
              <a:rPr lang="en-US" sz="6000" b="1" dirty="0">
                <a:solidFill>
                  <a:prstClr val="black"/>
                </a:solidFill>
                <a:latin typeface="Calibri"/>
              </a:rPr>
              <a:t>…</a:t>
            </a:r>
            <a:endParaRPr lang="en-US" sz="36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9977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6"/>
          <p:cNvSpPr txBox="1">
            <a:spLocks/>
          </p:cNvSpPr>
          <p:nvPr/>
        </p:nvSpPr>
        <p:spPr>
          <a:xfrm>
            <a:off x="381000" y="1352551"/>
            <a:ext cx="8534400" cy="2397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378">
              <a:spcBef>
                <a:spcPct val="0"/>
              </a:spcBef>
              <a:defRPr/>
            </a:pPr>
            <a:r>
              <a:rPr lang="en-US" sz="5400" b="1" dirty="0">
                <a:solidFill>
                  <a:prstClr val="black"/>
                </a:solidFill>
                <a:latin typeface="Calibri"/>
              </a:rPr>
              <a:t>Anda Akan </a:t>
            </a:r>
            <a:r>
              <a:rPr lang="en-US" sz="5400" b="1" dirty="0" err="1">
                <a:solidFill>
                  <a:prstClr val="black"/>
                </a:solidFill>
                <a:latin typeface="Calibri"/>
              </a:rPr>
              <a:t>Boleh</a:t>
            </a:r>
            <a:r>
              <a:rPr lang="en-US" sz="54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Calibri"/>
              </a:rPr>
              <a:t>Hasilkan</a:t>
            </a:r>
            <a:r>
              <a:rPr lang="en-US" sz="5400" b="1" dirty="0">
                <a:solidFill>
                  <a:prstClr val="black"/>
                </a:solidFill>
                <a:latin typeface="Calibri"/>
              </a:rPr>
              <a:t> ________________</a:t>
            </a:r>
            <a:r>
              <a:rPr lang="en-US" sz="5400" b="1" dirty="0" err="1">
                <a:solidFill>
                  <a:srgbClr val="FF0000"/>
                </a:solidFill>
                <a:latin typeface="Calibri"/>
              </a:rPr>
              <a:t>Tanpa</a:t>
            </a:r>
            <a:r>
              <a:rPr lang="en-US" sz="5400" b="1" dirty="0">
                <a:solidFill>
                  <a:srgbClr val="FF0000"/>
                </a:solidFill>
                <a:latin typeface="Calibri"/>
              </a:rPr>
              <a:t> _____________________!</a:t>
            </a:r>
            <a:endParaRPr lang="en-US" sz="54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6824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25729</TotalTime>
  <Words>1022</Words>
  <Application>Microsoft Office PowerPoint</Application>
  <PresentationFormat>On-screen Show (16:9)</PresentationFormat>
  <Paragraphs>147</Paragraphs>
  <Slides>55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61" baseType="lpstr">
      <vt:lpstr>Arial</vt:lpstr>
      <vt:lpstr>Calibri</vt:lpstr>
      <vt:lpstr>Calibri Light</vt:lpstr>
      <vt:lpstr>Georgia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___________(Siapa saya sekarang)</vt:lpstr>
      <vt:lpstr>___________(Siapa saya dulu)</vt:lpstr>
      <vt:lpstr>___________(Siapa saya sekarang)</vt:lpstr>
      <vt:lpstr>PowerPoint Presentation</vt:lpstr>
      <vt:lpstr>10 perkara paling buruk boleh berlaku jika apa yang anda buat sekarang tak berjaya? </vt:lpstr>
      <vt:lpstr>PowerPoint Presentation</vt:lpstr>
      <vt:lpstr>___________(Siapa kami)</vt:lpstr>
      <vt:lpstr>___________(Pengiktirafan)</vt:lpstr>
      <vt:lpstr>PowerPoint Presentation</vt:lpstr>
      <vt:lpstr>___________(Produk/Servis)</vt:lpstr>
      <vt:lpstr>___________(Masalah semasa yang dapat diselesaikan)</vt:lpstr>
      <vt:lpstr>MANFAAT PRODUK</vt:lpstr>
      <vt:lpstr>SASARAN PELANGGAN</vt:lpstr>
      <vt:lpstr>KENAPA ____ BUKAN PRODUK LAIN…</vt:lpstr>
      <vt:lpstr>PowerPoint Presentation</vt:lpstr>
      <vt:lpstr>___________(Testimoni Produk)</vt:lpstr>
      <vt:lpstr>PowerPoint Presentation</vt:lpstr>
      <vt:lpstr>PowerPoint Presentation</vt:lpstr>
      <vt:lpstr>PowerPoint Presentation</vt:lpstr>
      <vt:lpstr>Sistem _________</vt:lpstr>
      <vt:lpstr>PowerPoint Presentation</vt:lpstr>
      <vt:lpstr>PowerPoint Presentation</vt:lpstr>
      <vt:lpstr>PowerPoint Presentation</vt:lpstr>
      <vt:lpstr>NAMA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Tool &amp; Support Group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 Langkah Dalam Instant X</vt:lpstr>
      <vt:lpstr>PowerPoint Presentation</vt:lpstr>
      <vt:lpstr>3 Langkah Dalam Instant X</vt:lpstr>
      <vt:lpstr>PowerPoint Presentation</vt:lpstr>
      <vt:lpstr>3 Langkah Dalam Instant X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Russell Brunson</dc:creator>
  <cp:lastModifiedBy>FunnelEvo Pro</cp:lastModifiedBy>
  <cp:revision>2150</cp:revision>
  <dcterms:created xsi:type="dcterms:W3CDTF">2014-04-17T17:17:00Z</dcterms:created>
  <dcterms:modified xsi:type="dcterms:W3CDTF">2021-03-18T01:48:22Z</dcterms:modified>
</cp:coreProperties>
</file>