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561" r:id="rId2"/>
    <p:sldId id="554" r:id="rId3"/>
    <p:sldId id="261" r:id="rId4"/>
    <p:sldId id="347" r:id="rId5"/>
    <p:sldId id="348" r:id="rId6"/>
    <p:sldId id="372" r:id="rId7"/>
    <p:sldId id="486" r:id="rId8"/>
    <p:sldId id="487" r:id="rId9"/>
    <p:sldId id="488" r:id="rId10"/>
    <p:sldId id="521" r:id="rId11"/>
    <p:sldId id="514" r:id="rId12"/>
    <p:sldId id="515" r:id="rId13"/>
    <p:sldId id="525" r:id="rId14"/>
    <p:sldId id="349" r:id="rId15"/>
    <p:sldId id="523" r:id="rId16"/>
    <p:sldId id="524" r:id="rId17"/>
    <p:sldId id="350" r:id="rId18"/>
    <p:sldId id="526" r:id="rId19"/>
    <p:sldId id="530" r:id="rId20"/>
    <p:sldId id="527" r:id="rId21"/>
    <p:sldId id="529" r:id="rId22"/>
    <p:sldId id="531" r:id="rId23"/>
    <p:sldId id="562" r:id="rId24"/>
    <p:sldId id="556" r:id="rId25"/>
    <p:sldId id="528" r:id="rId26"/>
    <p:sldId id="358" r:id="rId27"/>
    <p:sldId id="517" r:id="rId28"/>
    <p:sldId id="522" r:id="rId29"/>
    <p:sldId id="351" r:id="rId30"/>
    <p:sldId id="532" r:id="rId31"/>
    <p:sldId id="555" r:id="rId32"/>
    <p:sldId id="533" r:id="rId33"/>
    <p:sldId id="353" r:id="rId34"/>
    <p:sldId id="538" r:id="rId35"/>
    <p:sldId id="557" r:id="rId36"/>
    <p:sldId id="518" r:id="rId37"/>
    <p:sldId id="570" r:id="rId38"/>
    <p:sldId id="480" r:id="rId39"/>
    <p:sldId id="563" r:id="rId40"/>
    <p:sldId id="564" r:id="rId41"/>
    <p:sldId id="565" r:id="rId42"/>
    <p:sldId id="566" r:id="rId43"/>
    <p:sldId id="567" r:id="rId44"/>
    <p:sldId id="568" r:id="rId45"/>
    <p:sldId id="569" r:id="rId46"/>
    <p:sldId id="571" r:id="rId47"/>
    <p:sldId id="572" r:id="rId48"/>
    <p:sldId id="573" r:id="rId49"/>
    <p:sldId id="317" r:id="rId5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4" d="100"/>
          <a:sy n="114" d="100"/>
        </p:scale>
        <p:origin x="590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A1BF4-5D70-4FCD-80C5-ED0F8B8E7C18}" type="datetimeFigureOut">
              <a:rPr lang="en-MY" smtClean="0"/>
              <a:t>18/3/2021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F3ABE-5F0D-40EA-9946-48644828333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741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Hook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: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90 </a:t>
            </a:r>
            <a:r>
              <a:rPr lang="en-US" dirty="0" err="1"/>
              <a:t>minit</a:t>
            </a:r>
            <a:r>
              <a:rPr lang="en-US" dirty="0"/>
              <a:t>, Saya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buka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autoresponder, messenger,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nak</a:t>
            </a:r>
            <a:r>
              <a:rPr lang="en-US" dirty="0"/>
              <a:t> </a:t>
            </a:r>
            <a:r>
              <a:rPr lang="en-US" dirty="0" err="1"/>
              <a:t>tengok</a:t>
            </a:r>
            <a:r>
              <a:rPr lang="en-US" dirty="0"/>
              <a:t>? Dan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‘go crazy’</a:t>
            </a:r>
          </a:p>
          <a:p>
            <a:pPr marL="228600" indent="-228600">
              <a:buAutoNum type="arabicPeriod"/>
            </a:pPr>
            <a:r>
              <a:rPr lang="en-US" dirty="0" err="1"/>
              <a:t>Kena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hook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stay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– </a:t>
            </a:r>
            <a:r>
              <a:rPr lang="en-US" dirty="0" err="1"/>
              <a:t>contoh</a:t>
            </a:r>
            <a:r>
              <a:rPr lang="en-US" dirty="0"/>
              <a:t> FREE </a:t>
            </a:r>
            <a:r>
              <a:rPr lang="en-US" dirty="0" err="1"/>
              <a:t>apa</a:t>
            </a:r>
            <a:r>
              <a:rPr lang="en-US" dirty="0"/>
              <a:t>, </a:t>
            </a:r>
            <a:r>
              <a:rPr lang="en-US" dirty="0" err="1"/>
              <a:t>ipad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ke</a:t>
            </a: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28621-CE60-9A42-83DE-44FB945B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1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28621-CE60-9A42-83DE-44FB945B826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4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91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05254-5A1A-45DE-A73C-B75FDE8731EA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1044F-1BE9-41E4-871B-97E4A4263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555B3-95BB-4B33-89E6-84955F598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16B4D-C985-4F14-99C4-06D0E7D8DC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3B224-9A7C-460F-8B04-F607120C4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8" b="1913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7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STORY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30237A-EEF3-4DD2-9D23-D7D84695B287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2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___________(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Siapa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saya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sekarang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2" y="1079735"/>
            <a:ext cx="5680315" cy="3789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65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___________(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Siapa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saya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dulu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2" y="1079735"/>
            <a:ext cx="5680315" cy="3789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0543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___________(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Siapa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saya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sekarang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2" y="1079735"/>
            <a:ext cx="5680315" cy="3789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28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SYARIKAT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518A4-CC88-4421-ADD7-1F9E2FB20677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343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___________(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Siapa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kami)</a:t>
            </a: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2" y="1079735"/>
            <a:ext cx="5680315" cy="3789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7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___________(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Pengiktirafan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3" y="1771650"/>
            <a:ext cx="2398372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laceholder.png">
            <a:extLst>
              <a:ext uri="{FF2B5EF4-FFF2-40B4-BE49-F238E27FC236}">
                <a16:creationId xmlns:a16="http://schemas.microsoft.com/office/drawing/2014/main" id="{5FB7D7D4-30B1-4F23-84D6-3A77AFF92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22" y="1771650"/>
            <a:ext cx="2398372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laceholder.png">
            <a:extLst>
              <a:ext uri="{FF2B5EF4-FFF2-40B4-BE49-F238E27FC236}">
                <a16:creationId xmlns:a16="http://schemas.microsoft.com/office/drawing/2014/main" id="{1829B6AB-9BC4-4CBF-97F0-23C24AD55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71650"/>
            <a:ext cx="2398372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45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PRODUK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2386A-00A8-4DA0-984C-B3D810F2C6D6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i="1" dirty="0">
                <a:solidFill>
                  <a:srgbClr val="FF0000"/>
                </a:solidFill>
              </a:rPr>
              <a:t>Nota : </a:t>
            </a:r>
            <a:r>
              <a:rPr lang="en-MY" i="1" dirty="0" err="1">
                <a:solidFill>
                  <a:srgbClr val="FF0000"/>
                </a:solidFill>
              </a:rPr>
              <a:t>Jangan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masukkan</a:t>
            </a:r>
            <a:r>
              <a:rPr lang="en-MY" i="1" dirty="0">
                <a:solidFill>
                  <a:srgbClr val="FF0000"/>
                </a:solidFill>
              </a:rPr>
              <a:t>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dalam</a:t>
            </a:r>
            <a:r>
              <a:rPr lang="en-MY" i="1" dirty="0">
                <a:solidFill>
                  <a:srgbClr val="FF0000"/>
                </a:solidFill>
              </a:rPr>
              <a:t> slide presentation.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hanya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untuk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penerangan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anda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gunakan</a:t>
            </a:r>
            <a:r>
              <a:rPr lang="en-MY" i="1" dirty="0">
                <a:solidFill>
                  <a:srgbClr val="FF0000"/>
                </a:solidFill>
              </a:rPr>
              <a:t> template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dengan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betul</a:t>
            </a:r>
            <a:r>
              <a:rPr lang="en-MY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425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___________(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Servis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2" y="1079735"/>
            <a:ext cx="5680315" cy="3789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675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0849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___________(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semasa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diselesaikan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3" y="1398629"/>
            <a:ext cx="5202358" cy="3471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19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INTRO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1A4A76-F475-442F-95EB-98A8EAB2FC7B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i="1" dirty="0">
                <a:solidFill>
                  <a:srgbClr val="FF0000"/>
                </a:solidFill>
              </a:rPr>
              <a:t>Nota : </a:t>
            </a:r>
            <a:r>
              <a:rPr lang="en-MY" i="1" dirty="0" err="1">
                <a:solidFill>
                  <a:srgbClr val="FF0000"/>
                </a:solidFill>
              </a:rPr>
              <a:t>Jangan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masukkan</a:t>
            </a:r>
            <a:r>
              <a:rPr lang="en-MY" i="1" dirty="0">
                <a:solidFill>
                  <a:srgbClr val="FF0000"/>
                </a:solidFill>
              </a:rPr>
              <a:t>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dalam</a:t>
            </a:r>
            <a:r>
              <a:rPr lang="en-MY" i="1" dirty="0">
                <a:solidFill>
                  <a:srgbClr val="FF0000"/>
                </a:solidFill>
              </a:rPr>
              <a:t> slide presentation.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hanya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untuk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penerangan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anda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gunakan</a:t>
            </a:r>
            <a:r>
              <a:rPr lang="en-MY" i="1" dirty="0">
                <a:solidFill>
                  <a:srgbClr val="FF0000"/>
                </a:solidFill>
              </a:rPr>
              <a:t> template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dengan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betul</a:t>
            </a:r>
            <a:r>
              <a:rPr lang="en-MY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1517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8150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MANFAAT PRODUK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57800DC0-2C96-489E-A039-A11A5B428747}"/>
              </a:ext>
            </a:extLst>
          </p:cNvPr>
          <p:cNvSpPr txBox="1">
            <a:spLocks/>
          </p:cNvSpPr>
          <p:nvPr/>
        </p:nvSpPr>
        <p:spPr>
          <a:xfrm>
            <a:off x="571500" y="1885950"/>
            <a:ext cx="8001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indent="-742950" algn="ctr" defTabSz="914378">
              <a:spcBef>
                <a:spcPct val="0"/>
              </a:spcBef>
              <a:buAutoNum type="arabicParenR"/>
              <a:defRPr/>
            </a:pPr>
            <a:r>
              <a:rPr lang="en-US" sz="4050" b="1" dirty="0">
                <a:solidFill>
                  <a:prstClr val="black"/>
                </a:solidFill>
                <a:latin typeface="Calibri"/>
              </a:rPr>
              <a:t>____________________</a:t>
            </a:r>
          </a:p>
          <a:p>
            <a:pPr marL="742950" indent="-742950" algn="ctr" defTabSz="914378">
              <a:spcBef>
                <a:spcPct val="0"/>
              </a:spcBef>
              <a:buAutoNum type="arabicParenR"/>
              <a:defRPr/>
            </a:pPr>
            <a:r>
              <a:rPr lang="en-US" sz="4050" b="1" dirty="0">
                <a:solidFill>
                  <a:prstClr val="black"/>
                </a:solidFill>
                <a:latin typeface="Calibri"/>
              </a:rPr>
              <a:t>____________________</a:t>
            </a:r>
          </a:p>
          <a:p>
            <a:pPr marL="742950" indent="-742950" algn="ctr" defTabSz="914378">
              <a:spcBef>
                <a:spcPct val="0"/>
              </a:spcBef>
              <a:buAutoNum type="arabicParenR"/>
              <a:defRPr/>
            </a:pPr>
            <a:r>
              <a:rPr lang="en-US" sz="4050" b="1" dirty="0">
                <a:solidFill>
                  <a:prstClr val="black"/>
                </a:solidFill>
                <a:latin typeface="Calibri"/>
              </a:rPr>
              <a:t>____________________</a:t>
            </a:r>
          </a:p>
          <a:p>
            <a:pPr algn="ctr" defTabSz="914378">
              <a:spcBef>
                <a:spcPct val="0"/>
              </a:spcBef>
              <a:defRPr/>
            </a:pPr>
            <a:endParaRPr lang="en-US" sz="405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15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550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SASARAN PELANGGAN</a:t>
            </a:r>
          </a:p>
        </p:txBody>
      </p:sp>
      <p:pic>
        <p:nvPicPr>
          <p:cNvPr id="7" name="Picture 6" descr="placeholder.png">
            <a:extLst>
              <a:ext uri="{FF2B5EF4-FFF2-40B4-BE49-F238E27FC236}">
                <a16:creationId xmlns:a16="http://schemas.microsoft.com/office/drawing/2014/main" id="{85FCC569-7761-4BBE-BED2-3E3A8E86F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0150"/>
            <a:ext cx="3429000" cy="3471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7DD0D6-C915-45F8-83D3-CC3CD078025C}"/>
              </a:ext>
            </a:extLst>
          </p:cNvPr>
          <p:cNvSpPr/>
          <p:nvPr/>
        </p:nvSpPr>
        <p:spPr>
          <a:xfrm>
            <a:off x="4419600" y="1428750"/>
            <a:ext cx="4419600" cy="2528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MY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                                                              </a:t>
            </a:r>
            <a:r>
              <a:rPr lang="en-MY" sz="2800" dirty="0" err="1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Umur</a:t>
            </a:r>
            <a:r>
              <a:rPr lang="en-MY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: __________</a:t>
            </a:r>
            <a:endParaRPr lang="en-MY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MY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Status : __________</a:t>
            </a:r>
            <a:endParaRPr lang="en-MY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MY" sz="2800" dirty="0" err="1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Jantina</a:t>
            </a:r>
            <a:r>
              <a:rPr lang="en-MY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: _________</a:t>
            </a:r>
            <a:endParaRPr lang="en-MY" sz="2400" dirty="0">
              <a:latin typeface="Arial" panose="020B0604020202020204" pitchFamily="34" charset="0"/>
              <a:ea typeface="Georgia" panose="02040502050405020303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MY" sz="2800" dirty="0" err="1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Pekerjaan</a:t>
            </a:r>
            <a:r>
              <a:rPr lang="en-MY" sz="280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: _________</a:t>
            </a:r>
            <a:endParaRPr lang="en-MY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21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11" y="514350"/>
            <a:ext cx="882015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KENAPA ____ BUKAN PRODUK LAIN…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57800DC0-2C96-489E-A039-A11A5B428747}"/>
              </a:ext>
            </a:extLst>
          </p:cNvPr>
          <p:cNvSpPr txBox="1">
            <a:spLocks/>
          </p:cNvSpPr>
          <p:nvPr/>
        </p:nvSpPr>
        <p:spPr>
          <a:xfrm>
            <a:off x="571500" y="1885950"/>
            <a:ext cx="8001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indent="-742950" algn="ctr" defTabSz="914378">
              <a:spcBef>
                <a:spcPct val="0"/>
              </a:spcBef>
              <a:buAutoNum type="arabicParenR"/>
              <a:defRPr/>
            </a:pPr>
            <a:r>
              <a:rPr lang="en-US" sz="4050" b="1" dirty="0">
                <a:solidFill>
                  <a:prstClr val="black"/>
                </a:solidFill>
                <a:latin typeface="Calibri"/>
              </a:rPr>
              <a:t>____________________</a:t>
            </a:r>
          </a:p>
          <a:p>
            <a:pPr marL="742950" indent="-742950" algn="ctr" defTabSz="914378">
              <a:spcBef>
                <a:spcPct val="0"/>
              </a:spcBef>
              <a:buAutoNum type="arabicParenR"/>
              <a:defRPr/>
            </a:pPr>
            <a:r>
              <a:rPr lang="en-US" sz="4050" b="1" dirty="0">
                <a:solidFill>
                  <a:prstClr val="black"/>
                </a:solidFill>
                <a:latin typeface="Calibri"/>
              </a:rPr>
              <a:t>____________________</a:t>
            </a:r>
          </a:p>
          <a:p>
            <a:pPr marL="742950" indent="-742950" algn="ctr" defTabSz="914378">
              <a:spcBef>
                <a:spcPct val="0"/>
              </a:spcBef>
              <a:buAutoNum type="arabicParenR"/>
              <a:defRPr/>
            </a:pPr>
            <a:r>
              <a:rPr lang="en-US" sz="4050" b="1" dirty="0">
                <a:solidFill>
                  <a:prstClr val="black"/>
                </a:solidFill>
                <a:latin typeface="Calibri"/>
              </a:rPr>
              <a:t>____________________</a:t>
            </a:r>
          </a:p>
          <a:p>
            <a:pPr algn="ctr" defTabSz="914378">
              <a:spcBef>
                <a:spcPct val="0"/>
              </a:spcBef>
              <a:defRPr/>
            </a:pPr>
            <a:endParaRPr lang="en-US" sz="405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439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2150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HARGA PRODUK</a:t>
            </a:r>
          </a:p>
        </p:txBody>
      </p:sp>
    </p:spTree>
    <p:extLst>
      <p:ext uri="{BB962C8B-B14F-4D97-AF65-F5344CB8AC3E}">
        <p14:creationId xmlns:p14="http://schemas.microsoft.com/office/powerpoint/2010/main" val="3722364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TESTIMONI PRODUK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3371D-DE69-4820-B7EF-923CE37E2977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4576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___________(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Testimoni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2" y="1079735"/>
            <a:ext cx="5680315" cy="3789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899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MIND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9F60E-08E2-40A2-B8D9-7644EDA8E562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6046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7102" y="1429189"/>
            <a:ext cx="5507541" cy="2827974"/>
          </a:xfrm>
          <a:prstGeom prst="rect">
            <a:avLst/>
          </a:prstGeom>
        </p:spPr>
        <p:txBody>
          <a:bodyPr vert="horz" wrap="square" lIns="0" tIns="149675" rIns="0" bIns="0" rtlCol="0">
            <a:spAutoFit/>
          </a:bodyPr>
          <a:lstStyle/>
          <a:p>
            <a:pPr marL="12685" marR="0" lvl="0" indent="0" algn="l" defTabSz="914400" rtl="0" eaLnBrk="1" fontAlgn="auto" latinLnBrk="0" hangingPunct="1">
              <a:lnSpc>
                <a:spcPct val="100000"/>
              </a:lnSpc>
              <a:spcBef>
                <a:spcPts val="11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97" b="0" i="0" u="none" strike="noStrike" kern="1200" cap="none" spc="419" normalizeH="0" baseline="0" noProof="0" dirty="0">
                <a:ln>
                  <a:noFill/>
                </a:ln>
                <a:solidFill>
                  <a:srgbClr val="C6D2E6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▰</a:t>
            </a:r>
            <a:r>
              <a:rPr kumimoji="0" sz="2397" b="0" i="0" u="none" strike="noStrike" kern="1200" cap="none" spc="-100" normalizeH="0" baseline="0" noProof="0" dirty="0">
                <a:ln>
                  <a:noFill/>
                </a:ln>
                <a:solidFill>
                  <a:srgbClr val="C6D2E6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397" b="0" i="0" u="none" strike="noStrike" kern="1200" cap="none" spc="-2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Kewangan</a:t>
            </a:r>
            <a:endParaRPr kumimoji="0" sz="23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  <a:p>
            <a:pPr marL="393228" marR="366590" lvl="0" indent="-380543" algn="l" defTabSz="914400" rtl="0" eaLnBrk="1" fontAlgn="auto" latinLnBrk="0" hangingPunct="1">
              <a:lnSpc>
                <a:spcPct val="100000"/>
              </a:lnSpc>
              <a:spcBef>
                <a:spcPts val="10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97" b="0" i="0" u="none" strike="noStrike" kern="1200" cap="none" spc="419" normalizeH="0" baseline="0" noProof="0" dirty="0">
                <a:ln>
                  <a:noFill/>
                </a:ln>
                <a:solidFill>
                  <a:srgbClr val="C6D2E6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▰</a:t>
            </a:r>
            <a:r>
              <a:rPr kumimoji="0" sz="2397" b="0" i="0" u="none" strike="noStrike" kern="1200" cap="none" spc="-100" normalizeH="0" baseline="0" noProof="0" dirty="0">
                <a:ln>
                  <a:noFill/>
                </a:ln>
                <a:solidFill>
                  <a:srgbClr val="C6D2E6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397" b="0" i="0" u="none" strike="noStrike" kern="1200" cap="none" spc="-35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Kekurangan</a:t>
            </a:r>
            <a:r>
              <a:rPr kumimoji="0" sz="2397" b="0" i="0" u="none" strike="noStrike" kern="1200" cap="none" spc="-75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2397" b="0" i="0" u="none" strike="noStrike" kern="1200" cap="none" spc="9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masa</a:t>
            </a:r>
            <a:r>
              <a:rPr kumimoji="0" sz="2397" b="0" i="0" u="none" strike="noStrike" kern="1200" cap="none" spc="-13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2397" b="0" i="0" u="none" strike="noStrike" kern="1200" cap="none" spc="-6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untuk</a:t>
            </a:r>
            <a:r>
              <a:rPr kumimoji="0" sz="2397" b="0" i="0" u="none" strike="noStrike" kern="1200" cap="none" spc="-11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2397" b="0" i="0" u="none" strike="noStrike" kern="1200" cap="none" spc="-55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diri</a:t>
            </a:r>
            <a:r>
              <a:rPr kumimoji="0" sz="2397" b="0" i="0" u="none" strike="noStrike" kern="1200" cap="none" spc="-14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2397" b="0" i="0" u="none" strike="noStrike" kern="1200" cap="none" spc="-2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sendiri</a:t>
            </a:r>
            <a:r>
              <a:rPr kumimoji="0" sz="2397" b="0" i="0" u="none" strike="noStrike" kern="1200" cap="none" spc="-14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2397" b="0" i="0" u="none" strike="noStrike" kern="1200" cap="none" spc="2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dan  </a:t>
            </a:r>
            <a:r>
              <a:rPr kumimoji="0" sz="2397" b="0" i="0" u="none" strike="noStrike" kern="1200" cap="none" spc="1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bersama</a:t>
            </a:r>
            <a:r>
              <a:rPr kumimoji="0" sz="2397" b="0" i="0" u="none" strike="noStrike" kern="1200" cap="none" spc="-12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2397" b="0" i="0" u="none" strike="noStrike" kern="1200" cap="none" spc="5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keluarga</a:t>
            </a:r>
            <a:endParaRPr kumimoji="0" sz="23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  <a:p>
            <a:pPr marL="12685" marR="0" lvl="0" indent="0" algn="l" defTabSz="914400" rtl="0" eaLnBrk="1" fontAlgn="auto" latinLnBrk="0" hangingPunct="1">
              <a:lnSpc>
                <a:spcPct val="100000"/>
              </a:lnSpc>
              <a:spcBef>
                <a:spcPts val="1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97" b="0" i="0" u="none" strike="noStrike" kern="1200" cap="none" spc="419" normalizeH="0" baseline="0" noProof="0" dirty="0">
                <a:ln>
                  <a:noFill/>
                </a:ln>
                <a:solidFill>
                  <a:srgbClr val="C6D2E6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▰</a:t>
            </a:r>
            <a:r>
              <a:rPr kumimoji="0" sz="2397" b="0" i="0" u="none" strike="noStrike" kern="1200" cap="none" spc="-504" normalizeH="0" baseline="0" noProof="0" dirty="0">
                <a:ln>
                  <a:noFill/>
                </a:ln>
                <a:solidFill>
                  <a:srgbClr val="C6D2E6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397" b="0" i="0" u="none" strike="noStrike" kern="1200" cap="none" spc="-3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Hutang </a:t>
            </a:r>
            <a:r>
              <a:rPr kumimoji="0" sz="2397" b="0" i="0" u="none" strike="noStrike" kern="1200" cap="none" spc="215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/ </a:t>
            </a:r>
            <a:r>
              <a:rPr kumimoji="0" sz="2397" b="0" i="0" u="none" strike="noStrike" kern="1200" cap="none" spc="15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pinjaman</a:t>
            </a:r>
            <a:endParaRPr kumimoji="0" sz="23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  <a:p>
            <a:pPr marL="393228" marR="5074" lvl="0" indent="-380543" algn="l" defTabSz="914400" rtl="0" eaLnBrk="1" fontAlgn="auto" latinLnBrk="0" hangingPunct="1">
              <a:lnSpc>
                <a:spcPct val="100000"/>
              </a:lnSpc>
              <a:spcBef>
                <a:spcPts val="10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97" b="0" i="0" u="none" strike="noStrike" kern="1200" cap="none" spc="419" normalizeH="0" baseline="0" noProof="0" dirty="0">
                <a:ln>
                  <a:noFill/>
                </a:ln>
                <a:solidFill>
                  <a:srgbClr val="C6D2E6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▰</a:t>
            </a:r>
            <a:r>
              <a:rPr kumimoji="0" sz="2397" b="0" i="0" u="none" strike="noStrike" kern="1200" cap="none" spc="-95" normalizeH="0" baseline="0" noProof="0" dirty="0">
                <a:ln>
                  <a:noFill/>
                </a:ln>
                <a:solidFill>
                  <a:srgbClr val="C6D2E6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sz="2397" b="0" i="0" u="none" strike="noStrike" kern="1200" cap="none" spc="25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Sudah</a:t>
            </a:r>
            <a:r>
              <a:rPr kumimoji="0" sz="2397" b="0" i="0" u="none" strike="noStrike" kern="1200" cap="none" spc="-114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2397" b="0" i="0" u="none" strike="noStrike" kern="1200" cap="none" spc="5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mulakan</a:t>
            </a:r>
            <a:r>
              <a:rPr kumimoji="0" sz="2397" b="0" i="0" u="none" strike="noStrike" kern="1200" cap="none" spc="-10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2397" b="0" i="0" u="none" strike="noStrike" kern="1200" cap="none" spc="15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perniagaan</a:t>
            </a:r>
            <a:r>
              <a:rPr kumimoji="0" sz="2397" b="0" i="0" u="none" strike="noStrike" kern="1200" cap="none" spc="-95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2397" b="0" i="0" u="none" strike="noStrike" kern="1200" cap="none" spc="1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tapi</a:t>
            </a:r>
            <a:r>
              <a:rPr kumimoji="0" sz="2397" b="0" i="0" u="none" strike="noStrike" kern="1200" cap="none" spc="-114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2397" b="0" i="0" u="none" strike="noStrike" kern="1200" cap="none" spc="5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stuck</a:t>
            </a:r>
            <a:r>
              <a:rPr kumimoji="0" sz="2397" b="0" i="0" u="none" strike="noStrike" kern="1200" cap="none" spc="-12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2397" b="0" i="0" u="none" strike="noStrike" kern="1200" cap="none" spc="3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atau  </a:t>
            </a:r>
            <a:r>
              <a:rPr kumimoji="0" sz="2397" b="0" i="0" u="none" strike="noStrike" kern="1200" cap="none" spc="9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sales</a:t>
            </a:r>
            <a:r>
              <a:rPr kumimoji="0" sz="2397" b="0" i="0" u="none" strike="noStrike" kern="1200" cap="none" spc="-15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2397" b="0" i="0" u="none" strike="noStrike" kern="1200" cap="none" spc="1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mula</a:t>
            </a:r>
            <a:r>
              <a:rPr kumimoji="0" sz="2397" b="0" i="0" u="none" strike="noStrike" kern="1200" cap="none" spc="-114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2397" b="0" i="0" u="none" strike="noStrike" kern="1200" cap="none" spc="-15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plato</a:t>
            </a:r>
            <a:r>
              <a:rPr kumimoji="0" sz="2397" b="0" i="0" u="none" strike="noStrike" kern="1200" cap="none" spc="-125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2397" b="0" i="0" u="none" strike="noStrike" kern="1200" cap="none" spc="2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disebabkan</a:t>
            </a:r>
            <a:r>
              <a:rPr kumimoji="0" sz="2397" b="0" i="0" u="none" strike="noStrike" kern="1200" cap="none" spc="-12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2397" b="0" i="0" u="none" strike="noStrike" kern="1200" cap="none" spc="3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tiada</a:t>
            </a:r>
            <a:r>
              <a:rPr kumimoji="0" sz="2397" b="0" i="0" u="none" strike="noStrike" kern="1200" cap="none" spc="-135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2397" b="0" i="0" u="none" strike="noStrike" kern="1200" cap="none" spc="-10" normalizeH="0" baseline="0" noProof="0" dirty="0">
                <a:ln>
                  <a:noFill/>
                </a:ln>
                <a:solidFill>
                  <a:srgbClr val="253147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ilmu</a:t>
            </a:r>
            <a:endParaRPr kumimoji="0" sz="23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1733550"/>
            <a:ext cx="3150790" cy="2219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2DB041-CB77-4601-AE85-12909FC88AEB}"/>
              </a:ext>
            </a:extLst>
          </p:cNvPr>
          <p:cNvSpPr txBox="1">
            <a:spLocks/>
          </p:cNvSpPr>
          <p:nvPr/>
        </p:nvSpPr>
        <p:spPr>
          <a:xfrm>
            <a:off x="628650" y="451515"/>
            <a:ext cx="7886700" cy="68097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Mungkin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24526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E9378B-6C39-4C1C-BE05-7ED6B3EFF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1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KOMISYEN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3371D-DE69-4820-B7EF-923CE37E2977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i="1" dirty="0">
                <a:solidFill>
                  <a:srgbClr val="FF0000"/>
                </a:solidFill>
              </a:rPr>
              <a:t>Nota : </a:t>
            </a:r>
            <a:r>
              <a:rPr lang="en-MY" i="1" dirty="0" err="1">
                <a:solidFill>
                  <a:srgbClr val="FF0000"/>
                </a:solidFill>
              </a:rPr>
              <a:t>Jangan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masukkan</a:t>
            </a:r>
            <a:r>
              <a:rPr lang="en-MY" i="1" dirty="0">
                <a:solidFill>
                  <a:srgbClr val="FF0000"/>
                </a:solidFill>
              </a:rPr>
              <a:t>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dalam</a:t>
            </a:r>
            <a:r>
              <a:rPr lang="en-MY" i="1" dirty="0">
                <a:solidFill>
                  <a:srgbClr val="FF0000"/>
                </a:solidFill>
              </a:rPr>
              <a:t> slide presentation.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hanya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untuk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penerangan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anda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gunakan</a:t>
            </a:r>
            <a:r>
              <a:rPr lang="en-MY" i="1" dirty="0">
                <a:solidFill>
                  <a:srgbClr val="FF0000"/>
                </a:solidFill>
              </a:rPr>
              <a:t> template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dengan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betul</a:t>
            </a:r>
            <a:r>
              <a:rPr lang="en-MY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68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cehol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88" y="516024"/>
            <a:ext cx="6162224" cy="4111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AE5AF72A-E47A-41CE-95D8-2B271908CF6C}"/>
              </a:ext>
            </a:extLst>
          </p:cNvPr>
          <p:cNvSpPr txBox="1">
            <a:spLocks/>
          </p:cNvSpPr>
          <p:nvPr/>
        </p:nvSpPr>
        <p:spPr>
          <a:xfrm>
            <a:off x="381000" y="1352551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1 </a:t>
            </a: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Barang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RM_____</a:t>
            </a:r>
            <a:br>
              <a:rPr lang="en-US" sz="4800" b="1" dirty="0">
                <a:solidFill>
                  <a:prstClr val="black"/>
                </a:solidFill>
                <a:latin typeface="Calibri"/>
              </a:rPr>
            </a:br>
            <a:r>
              <a:rPr lang="en-US" sz="4800" b="1" dirty="0">
                <a:solidFill>
                  <a:prstClr val="black"/>
                </a:solidFill>
                <a:latin typeface="Calibri"/>
              </a:rPr>
              <a:t>1 Hari X ____ </a:t>
            </a: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Barang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= RM ____</a:t>
            </a:r>
          </a:p>
          <a:p>
            <a:pPr algn="ctr" defTabSz="914378">
              <a:spcBef>
                <a:spcPct val="0"/>
              </a:spcBef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30 Hari = RM____</a:t>
            </a:r>
          </a:p>
        </p:txBody>
      </p:sp>
    </p:spTree>
    <p:extLst>
      <p:ext uri="{BB962C8B-B14F-4D97-AF65-F5344CB8AC3E}">
        <p14:creationId xmlns:p14="http://schemas.microsoft.com/office/powerpoint/2010/main" val="2723126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BLUEPRINT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3371D-DE69-4820-B7EF-923CE37E2977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226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D828-3536-465F-BEE4-CCA8C819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4803113" cy="857250"/>
          </a:xfrm>
        </p:spPr>
        <p:txBody>
          <a:bodyPr>
            <a:normAutofit/>
          </a:bodyPr>
          <a:lstStyle/>
          <a:p>
            <a:r>
              <a:rPr lang="en-MY" b="1" dirty="0" err="1">
                <a:latin typeface="+mn-lt"/>
              </a:rPr>
              <a:t>Sistem</a:t>
            </a:r>
            <a:r>
              <a:rPr lang="en-MY" b="1" dirty="0">
                <a:latin typeface="+mn-lt"/>
              </a:rPr>
              <a:t> _________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3F918-7C4B-458A-BEBB-6CF0792511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t="36666" r="55926" b="44074"/>
          <a:stretch/>
        </p:blipFill>
        <p:spPr>
          <a:xfrm>
            <a:off x="2860850" y="3340319"/>
            <a:ext cx="1257300" cy="1257300"/>
          </a:xfrm>
          <a:prstGeom prst="rect">
            <a:avLst/>
          </a:prstGeom>
        </p:spPr>
      </p:pic>
      <p:pic>
        <p:nvPicPr>
          <p:cNvPr id="6" name="Picture 5" descr="A picture containing object, clock, black, dark&#10;&#10;Description automatically generated">
            <a:extLst>
              <a:ext uri="{FF2B5EF4-FFF2-40B4-BE49-F238E27FC236}">
                <a16:creationId xmlns:a16="http://schemas.microsoft.com/office/drawing/2014/main" id="{B9F58DBC-7405-4331-A880-4F8986345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7407" r="73704" b="23334"/>
          <a:stretch/>
        </p:blipFill>
        <p:spPr>
          <a:xfrm>
            <a:off x="4003013" y="2711669"/>
            <a:ext cx="1257300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243E86-73F7-4AC4-91EE-5D4519059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t="36666" r="55926" b="44074"/>
          <a:stretch/>
        </p:blipFill>
        <p:spPr>
          <a:xfrm>
            <a:off x="5070650" y="2083019"/>
            <a:ext cx="1257300" cy="1257300"/>
          </a:xfrm>
          <a:prstGeom prst="rect">
            <a:avLst/>
          </a:prstGeom>
        </p:spPr>
      </p:pic>
      <p:pic>
        <p:nvPicPr>
          <p:cNvPr id="8" name="Picture 7" descr="A picture containing object, clock, black, dark&#10;&#10;Description automatically generated">
            <a:extLst>
              <a:ext uri="{FF2B5EF4-FFF2-40B4-BE49-F238E27FC236}">
                <a16:creationId xmlns:a16="http://schemas.microsoft.com/office/drawing/2014/main" id="{02ECB616-8615-40BF-9764-B5FBBBC9B8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7407" r="73704" b="23334"/>
          <a:stretch/>
        </p:blipFill>
        <p:spPr>
          <a:xfrm>
            <a:off x="6212813" y="1454369"/>
            <a:ext cx="1257300" cy="1257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833D8F-A915-4F4A-B58B-CDB8CE375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t="36666" r="55926" b="44074"/>
          <a:stretch/>
        </p:blipFill>
        <p:spPr>
          <a:xfrm>
            <a:off x="7239000" y="825719"/>
            <a:ext cx="1257300" cy="12573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63FD762-FB67-43FF-B691-8EC5A0D363A7}"/>
              </a:ext>
            </a:extLst>
          </p:cNvPr>
          <p:cNvSpPr txBox="1">
            <a:spLocks/>
          </p:cNvSpPr>
          <p:nvPr/>
        </p:nvSpPr>
        <p:spPr>
          <a:xfrm>
            <a:off x="3124200" y="3873719"/>
            <a:ext cx="12573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latin typeface="+mn-lt"/>
              </a:rPr>
              <a:t>Step 1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2ADA126-9554-4CDB-9C55-DB04B23CB209}"/>
              </a:ext>
            </a:extLst>
          </p:cNvPr>
          <p:cNvSpPr txBox="1">
            <a:spLocks/>
          </p:cNvSpPr>
          <p:nvPr/>
        </p:nvSpPr>
        <p:spPr>
          <a:xfrm>
            <a:off x="4267200" y="3224868"/>
            <a:ext cx="12573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latin typeface="+mn-lt"/>
              </a:rPr>
              <a:t>Step 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324853-44EF-419D-804C-4C48D2B22D1E}"/>
              </a:ext>
            </a:extLst>
          </p:cNvPr>
          <p:cNvSpPr txBox="1">
            <a:spLocks/>
          </p:cNvSpPr>
          <p:nvPr/>
        </p:nvSpPr>
        <p:spPr>
          <a:xfrm>
            <a:off x="5435113" y="2629556"/>
            <a:ext cx="12573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latin typeface="+mn-lt"/>
              </a:rPr>
              <a:t>Step 3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C22F21-C1CC-4868-B770-35AB52163C4F}"/>
              </a:ext>
            </a:extLst>
          </p:cNvPr>
          <p:cNvSpPr txBox="1">
            <a:spLocks/>
          </p:cNvSpPr>
          <p:nvPr/>
        </p:nvSpPr>
        <p:spPr>
          <a:xfrm>
            <a:off x="6477000" y="1963932"/>
            <a:ext cx="12573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latin typeface="+mn-lt"/>
              </a:rPr>
              <a:t>Step 4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B6E9759-3047-44B6-8025-4F33C7F5B963}"/>
              </a:ext>
            </a:extLst>
          </p:cNvPr>
          <p:cNvSpPr txBox="1">
            <a:spLocks/>
          </p:cNvSpPr>
          <p:nvPr/>
        </p:nvSpPr>
        <p:spPr>
          <a:xfrm>
            <a:off x="7603463" y="1332938"/>
            <a:ext cx="12573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latin typeface="+mn-lt"/>
              </a:rPr>
              <a:t>Step 5</a:t>
            </a:r>
          </a:p>
        </p:txBody>
      </p:sp>
      <p:pic>
        <p:nvPicPr>
          <p:cNvPr id="1030" name="Picture 6" descr="Expert Secrets: Russell Brunson - Summary &amp; Analysis (1/5)">
            <a:extLst>
              <a:ext uri="{FF2B5EF4-FFF2-40B4-BE49-F238E27FC236}">
                <a16:creationId xmlns:a16="http://schemas.microsoft.com/office/drawing/2014/main" id="{D698A334-02C2-47E7-9320-B1D1E5051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11" b="98010" l="36533" r="97523">
                        <a14:foregroundMark x1="44272" y1="34328" x2="46130" y2="86567"/>
                        <a14:foregroundMark x1="38166" y1="95708" x2="37461" y2="96517"/>
                        <a14:foregroundMark x1="44396" y1="88557" x2="43741" y2="89309"/>
                        <a14:foregroundMark x1="46130" y1="86567" x2="44894" y2="87986"/>
                        <a14:foregroundMark x1="37461" y1="96517" x2="36533" y2="96517"/>
                        <a14:foregroundMark x1="51393" y1="49751" x2="65015" y2="39303"/>
                        <a14:foregroundMark x1="65015" y1="39303" x2="77709" y2="36816"/>
                        <a14:foregroundMark x1="77709" y1="36816" x2="86378" y2="47761"/>
                        <a14:foregroundMark x1="86378" y1="47761" x2="88545" y2="68159"/>
                        <a14:foregroundMark x1="88545" y1="68159" x2="82663" y2="86070"/>
                        <a14:foregroundMark x1="82663" y1="86070" x2="73375" y2="98010"/>
                        <a14:foregroundMark x1="73375" y1="98010" x2="60062" y2="98507"/>
                        <a14:foregroundMark x1="60062" y1="98507" x2="48297" y2="90050"/>
                        <a14:foregroundMark x1="44848" y1="75981" x2="44272" y2="73632"/>
                        <a14:foregroundMark x1="48297" y1="90050" x2="44972" y2="76488"/>
                        <a14:foregroundMark x1="44272" y1="73632" x2="48297" y2="57214"/>
                        <a14:foregroundMark x1="48297" y1="57214" x2="62229" y2="39801"/>
                        <a14:foregroundMark x1="72755" y1="46766" x2="62848" y2="59204"/>
                        <a14:foregroundMark x1="62848" y1="59204" x2="73375" y2="47264"/>
                        <a14:foregroundMark x1="73375" y1="47264" x2="63777" y2="59701"/>
                        <a14:foregroundMark x1="63777" y1="59701" x2="57585" y2="82587"/>
                        <a14:foregroundMark x1="57585" y1="82587" x2="56966" y2="65672"/>
                        <a14:foregroundMark x1="56966" y1="65672" x2="72136" y2="51244"/>
                        <a14:foregroundMark x1="72136" y1="51244" x2="87616" y2="58209"/>
                        <a14:foregroundMark x1="87616" y1="58209" x2="84830" y2="77612"/>
                        <a14:foregroundMark x1="84830" y1="77612" x2="74923" y2="83582"/>
                        <a14:foregroundMark x1="74923" y1="83582" x2="69350" y2="65174"/>
                        <a14:foregroundMark x1="69350" y1="65174" x2="75542" y2="47761"/>
                        <a14:foregroundMark x1="75542" y1="47761" x2="87307" y2="51244"/>
                        <a14:foregroundMark x1="87307" y1="51244" x2="86687" y2="73632"/>
                        <a14:foregroundMark x1="86687" y1="73632" x2="73375" y2="73134"/>
                        <a14:foregroundMark x1="73375" y1="73134" x2="77399" y2="57214"/>
                        <a14:foregroundMark x1="77399" y1="57214" x2="93189" y2="52239"/>
                        <a14:foregroundMark x1="93189" y1="52239" x2="97214" y2="68657"/>
                        <a14:foregroundMark x1="97214" y1="68657" x2="95356" y2="53731"/>
                        <a14:foregroundMark x1="87307" y1="38806" x2="93498" y2="53731"/>
                        <a14:foregroundMark x1="93498" y1="53731" x2="88854" y2="38806"/>
                        <a14:foregroundMark x1="88854" y1="38806" x2="96594" y2="39303"/>
                        <a14:foregroundMark x1="96594" y1="42786" x2="94427" y2="48756"/>
                        <a14:foregroundMark x1="96285" y1="50249" x2="96285" y2="51244"/>
                        <a14:foregroundMark x1="97523" y1="47761" x2="96594" y2="48756"/>
                        <a14:backgroundMark x1="34985" y1="63682" x2="40248" y2="80100"/>
                        <a14:backgroundMark x1="40248" y1="80100" x2="35913" y2="94030"/>
                        <a14:backgroundMark x1="37461" y1="84080" x2="37461" y2="90547"/>
                        <a14:backgroundMark x1="36842" y1="83582" x2="39319" y2="94527"/>
                        <a14:backgroundMark x1="38390" y1="82587" x2="38390" y2="94030"/>
                        <a14:backgroundMark x1="37461" y1="70149" x2="35913" y2="81592"/>
                        <a14:backgroundMark x1="35913" y1="72139" x2="35913" y2="72139"/>
                        <a14:backgroundMark x1="36223" y1="72139" x2="36842" y2="75124"/>
                        <a14:backgroundMark x1="36223" y1="80597" x2="37771" y2="83582"/>
                        <a14:backgroundMark x1="39628" y1="87065" x2="39628" y2="88557"/>
                        <a14:backgroundMark x1="39938" y1="94527" x2="37461" y2="90547"/>
                        <a14:backgroundMark x1="35913" y1="95025" x2="35913" y2="82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69" t="31871" r="2822" b="-4471"/>
          <a:stretch/>
        </p:blipFill>
        <p:spPr bwMode="auto">
          <a:xfrm>
            <a:off x="138944" y="2900338"/>
            <a:ext cx="2774292" cy="20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 red | Patco Hardware and Lumber">
            <a:extLst>
              <a:ext uri="{FF2B5EF4-FFF2-40B4-BE49-F238E27FC236}">
                <a16:creationId xmlns:a16="http://schemas.microsoft.com/office/drawing/2014/main" id="{ED1E7F18-EF9B-42DC-A129-889CB7CE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76" b="89941" l="9060" r="91611">
                        <a14:foregroundMark x1="91946" y1="54438" x2="91946" y2="54438"/>
                        <a14:foregroundMark x1="9060" y1="50296" x2="9060" y2="50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0469">
            <a:off x="4840254" y="2900762"/>
            <a:ext cx="3096905" cy="120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icture containing cat&#10;&#10;Description automatically generated">
            <a:extLst>
              <a:ext uri="{FF2B5EF4-FFF2-40B4-BE49-F238E27FC236}">
                <a16:creationId xmlns:a16="http://schemas.microsoft.com/office/drawing/2014/main" id="{E87F6FE4-CF85-4AB1-8223-8415C86267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3" r="9119" b="80278"/>
          <a:stretch/>
        </p:blipFill>
        <p:spPr>
          <a:xfrm>
            <a:off x="7334250" y="209550"/>
            <a:ext cx="1066800" cy="1014388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961FC4F0-65F6-43BC-832D-87D0239F8DA6}"/>
              </a:ext>
            </a:extLst>
          </p:cNvPr>
          <p:cNvSpPr txBox="1">
            <a:spLocks/>
          </p:cNvSpPr>
          <p:nvPr/>
        </p:nvSpPr>
        <p:spPr>
          <a:xfrm>
            <a:off x="7526683" y="1707979"/>
            <a:ext cx="1537912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600" b="1" dirty="0">
                <a:solidFill>
                  <a:srgbClr val="FF0000"/>
                </a:solidFill>
                <a:latin typeface="+mn-lt"/>
              </a:rPr>
              <a:t>(TARGET AKHIR)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2662254-7EA1-4C39-982B-ABC871E1F3F2}"/>
              </a:ext>
            </a:extLst>
          </p:cNvPr>
          <p:cNvSpPr txBox="1">
            <a:spLocks/>
          </p:cNvSpPr>
          <p:nvPr/>
        </p:nvSpPr>
        <p:spPr>
          <a:xfrm>
            <a:off x="2975150" y="4335767"/>
            <a:ext cx="1638301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1600" b="1" dirty="0">
                <a:solidFill>
                  <a:srgbClr val="FF0000"/>
                </a:solidFill>
                <a:latin typeface="+mn-lt"/>
              </a:rPr>
              <a:t>(TARGET AWAL)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2464A86-9095-4357-8E0C-8071F39D9566}"/>
              </a:ext>
            </a:extLst>
          </p:cNvPr>
          <p:cNvSpPr txBox="1">
            <a:spLocks/>
          </p:cNvSpPr>
          <p:nvPr/>
        </p:nvSpPr>
        <p:spPr>
          <a:xfrm rot="19578965">
            <a:off x="5246020" y="3412146"/>
            <a:ext cx="2991959" cy="1113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800" b="1" dirty="0">
                <a:solidFill>
                  <a:srgbClr val="FF0000"/>
                </a:solidFill>
                <a:latin typeface="+mn-lt"/>
              </a:rPr>
              <a:t>(JANGKA MASA)</a:t>
            </a:r>
          </a:p>
        </p:txBody>
      </p:sp>
    </p:spTree>
    <p:extLst>
      <p:ext uri="{BB962C8B-B14F-4D97-AF65-F5344CB8AC3E}">
        <p14:creationId xmlns:p14="http://schemas.microsoft.com/office/powerpoint/2010/main" val="3952517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INSPIRASI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EJEN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7A921D-4630-4EBE-92A5-F080F4A17905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8870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550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NAMA</a:t>
            </a:r>
          </a:p>
        </p:txBody>
      </p:sp>
      <p:pic>
        <p:nvPicPr>
          <p:cNvPr id="7" name="Picture 6" descr="placeholder.png">
            <a:extLst>
              <a:ext uri="{FF2B5EF4-FFF2-40B4-BE49-F238E27FC236}">
                <a16:creationId xmlns:a16="http://schemas.microsoft.com/office/drawing/2014/main" id="{85FCC569-7761-4BBE-BED2-3E3A8E86F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0150"/>
            <a:ext cx="3429000" cy="3471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7DD0D6-C915-45F8-83D3-CC3CD078025C}"/>
              </a:ext>
            </a:extLst>
          </p:cNvPr>
          <p:cNvSpPr/>
          <p:nvPr/>
        </p:nvSpPr>
        <p:spPr>
          <a:xfrm>
            <a:off x="4343400" y="1428750"/>
            <a:ext cx="4572000" cy="3030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n-cs"/>
              </a:rPr>
              <a:t>KERJAYA : _________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n-cs"/>
              </a:rPr>
              <a:t>STATUS : __________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n-cs"/>
              </a:rPr>
              <a:t>BERAPA LAMA  BERSAMA (BISNES ANDA) :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n-cs"/>
              </a:rPr>
              <a:t>___________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n-cs"/>
              </a:rPr>
              <a:t>PENCAPAIAN (BISNES ANDA) : ___________</a:t>
            </a:r>
          </a:p>
        </p:txBody>
      </p:sp>
    </p:spTree>
    <p:extLst>
      <p:ext uri="{BB962C8B-B14F-4D97-AF65-F5344CB8AC3E}">
        <p14:creationId xmlns:p14="http://schemas.microsoft.com/office/powerpoint/2010/main" val="2525774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THE POWER OF WHY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7A921D-4630-4EBE-92A5-F080F4A17905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6888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04800" y="1372791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dirty="0" err="1"/>
              <a:t>Tulis</a:t>
            </a:r>
            <a:r>
              <a:rPr lang="en-US" sz="6600" b="1" dirty="0"/>
              <a:t> </a:t>
            </a:r>
            <a:r>
              <a:rPr lang="en-US" sz="6600" b="1" u="sng" dirty="0"/>
              <a:t>10 </a:t>
            </a:r>
            <a:r>
              <a:rPr lang="en-US" sz="6600" b="1" u="sng" dirty="0" err="1"/>
              <a:t>Impian</a:t>
            </a:r>
            <a:r>
              <a:rPr lang="en-US" sz="6600" b="1" u="sng" dirty="0"/>
              <a:t> </a:t>
            </a:r>
            <a:r>
              <a:rPr lang="en-US" sz="6600" b="1" dirty="0"/>
              <a:t>Yang Anda </a:t>
            </a:r>
            <a:r>
              <a:rPr lang="en-US" sz="6600" b="1" dirty="0" err="1"/>
              <a:t>Nak</a:t>
            </a:r>
            <a:r>
              <a:rPr lang="en-US" sz="6600" b="1" dirty="0"/>
              <a:t> </a:t>
            </a:r>
            <a:r>
              <a:rPr lang="en-US" sz="6600" b="1" dirty="0" err="1"/>
              <a:t>Capai</a:t>
            </a:r>
            <a:r>
              <a:rPr lang="en-US" sz="6600" b="1" dirty="0"/>
              <a:t> </a:t>
            </a:r>
            <a:r>
              <a:rPr lang="en-US" sz="6600" b="1" dirty="0" err="1"/>
              <a:t>Sekarang</a:t>
            </a:r>
            <a:r>
              <a:rPr lang="en-US" sz="6600" b="1" dirty="0"/>
              <a:t>!</a:t>
            </a:r>
          </a:p>
        </p:txBody>
      </p:sp>
      <p:pic>
        <p:nvPicPr>
          <p:cNvPr id="3" name="y2mate.com - alunan_mendamaikan_xVohCq2yTyM">
            <a:hlinkClick r:id="" action="ppaction://media"/>
            <a:extLst>
              <a:ext uri="{FF2B5EF4-FFF2-40B4-BE49-F238E27FC236}">
                <a16:creationId xmlns:a16="http://schemas.microsoft.com/office/drawing/2014/main" id="{59EEE0F7-3CFA-4A78-AD97-14708DF7B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9775" y="381238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6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55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MIND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9F60E-08E2-40A2-B8D9-7644EDA8E562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1331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white building&#10;&#10;Description automatically generated">
            <a:extLst>
              <a:ext uri="{FF2B5EF4-FFF2-40B4-BE49-F238E27FC236}">
                <a16:creationId xmlns:a16="http://schemas.microsoft.com/office/drawing/2014/main" id="{6C49835E-B9D7-7B47-B3C3-3E96195B4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1150763" y="1294608"/>
            <a:ext cx="6842474" cy="3848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D1E44-D7B6-4B46-A4F3-156BCED85193}"/>
              </a:ext>
            </a:extLst>
          </p:cNvPr>
          <p:cNvSpPr txBox="1"/>
          <p:nvPr/>
        </p:nvSpPr>
        <p:spPr>
          <a:xfrm>
            <a:off x="375557" y="101183"/>
            <a:ext cx="835206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/>
              <a:t>Kalau</a:t>
            </a:r>
            <a:r>
              <a:rPr lang="en-US" sz="2700" b="1" dirty="0"/>
              <a:t> Saya </a:t>
            </a:r>
            <a:r>
              <a:rPr lang="en-US" sz="2700" b="1" dirty="0" err="1"/>
              <a:t>Nak</a:t>
            </a:r>
            <a:r>
              <a:rPr lang="en-US" sz="2700" b="1" dirty="0"/>
              <a:t> Beri Anda </a:t>
            </a:r>
            <a:r>
              <a:rPr lang="en-US" sz="2700" b="1" strike="sngStrike" dirty="0" err="1"/>
              <a:t>Harga</a:t>
            </a:r>
            <a:r>
              <a:rPr lang="en-US" sz="2700" b="1" strike="sngStrike" dirty="0"/>
              <a:t> </a:t>
            </a:r>
            <a:r>
              <a:rPr lang="en-US" sz="2700" b="1" strike="sngStrike" dirty="0" err="1"/>
              <a:t>Rumah</a:t>
            </a:r>
            <a:r>
              <a:rPr lang="en-US" sz="2700" b="1" strike="sngStrike" dirty="0"/>
              <a:t> </a:t>
            </a:r>
            <a:r>
              <a:rPr lang="en-US" sz="2700" b="1" strike="sngStrike" dirty="0" err="1"/>
              <a:t>Ini</a:t>
            </a:r>
            <a:r>
              <a:rPr lang="en-US" sz="2700" b="1" strike="sngStrike" dirty="0"/>
              <a:t> RM10,000,000 (RM10juta) </a:t>
            </a:r>
            <a:r>
              <a:rPr lang="en-US" sz="2700" b="1" dirty="0" err="1"/>
              <a:t>Hanya</a:t>
            </a:r>
            <a:r>
              <a:rPr lang="en-US" sz="2700" b="1" dirty="0"/>
              <a:t> RM10,000 (RM10 </a:t>
            </a:r>
            <a:r>
              <a:rPr lang="en-US" sz="2700" b="1" dirty="0" err="1"/>
              <a:t>Ribu</a:t>
            </a:r>
            <a:r>
              <a:rPr lang="en-US" sz="2700" b="1" dirty="0"/>
              <a:t>), </a:t>
            </a:r>
            <a:r>
              <a:rPr lang="en-US" sz="2700" b="1" dirty="0" err="1"/>
              <a:t>Apa</a:t>
            </a:r>
            <a:r>
              <a:rPr lang="en-US" sz="2700" b="1" dirty="0"/>
              <a:t> Anda Akan </a:t>
            </a:r>
            <a:r>
              <a:rPr lang="en-US" sz="2700" b="1" dirty="0" err="1"/>
              <a:t>Buat</a:t>
            </a:r>
            <a:r>
              <a:rPr lang="en-US" sz="27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687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PAKEJ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7A921D-4630-4EBE-92A5-F080F4A17905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829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CULTURE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4B84C-C1B8-412A-8536-B47B7EDECCF9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i="1" dirty="0">
                <a:solidFill>
                  <a:srgbClr val="FF0000"/>
                </a:solidFill>
              </a:rPr>
              <a:t>Nota : </a:t>
            </a:r>
            <a:r>
              <a:rPr lang="en-MY" i="1" dirty="0" err="1">
                <a:solidFill>
                  <a:srgbClr val="FF0000"/>
                </a:solidFill>
              </a:rPr>
              <a:t>Jangan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masukkan</a:t>
            </a:r>
            <a:r>
              <a:rPr lang="en-MY" i="1" dirty="0">
                <a:solidFill>
                  <a:srgbClr val="FF0000"/>
                </a:solidFill>
              </a:rPr>
              <a:t>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dalam</a:t>
            </a:r>
            <a:r>
              <a:rPr lang="en-MY" i="1" dirty="0">
                <a:solidFill>
                  <a:srgbClr val="FF0000"/>
                </a:solidFill>
              </a:rPr>
              <a:t> slide presentation.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hanya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untuk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penerangan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anda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gunakan</a:t>
            </a:r>
            <a:r>
              <a:rPr lang="en-MY" i="1" dirty="0">
                <a:solidFill>
                  <a:srgbClr val="FF0000"/>
                </a:solidFill>
              </a:rPr>
              <a:t> template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dengan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betul</a:t>
            </a:r>
            <a:r>
              <a:rPr lang="en-MY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719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___________(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Servis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2" y="1079735"/>
            <a:ext cx="5680315" cy="3789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183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2150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HARGA PRODUK</a:t>
            </a:r>
          </a:p>
        </p:txBody>
      </p:sp>
    </p:spTree>
    <p:extLst>
      <p:ext uri="{BB962C8B-B14F-4D97-AF65-F5344CB8AC3E}">
        <p14:creationId xmlns:p14="http://schemas.microsoft.com/office/powerpoint/2010/main" val="3611359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AE5AF72A-E47A-41CE-95D8-2B271908CF6C}"/>
              </a:ext>
            </a:extLst>
          </p:cNvPr>
          <p:cNvSpPr txBox="1">
            <a:spLocks/>
          </p:cNvSpPr>
          <p:nvPr/>
        </p:nvSpPr>
        <p:spPr>
          <a:xfrm>
            <a:off x="381000" y="1352551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1 </a:t>
            </a: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Barang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RM_____</a:t>
            </a:r>
            <a:br>
              <a:rPr lang="en-US" sz="4800" b="1" dirty="0">
                <a:solidFill>
                  <a:prstClr val="black"/>
                </a:solidFill>
                <a:latin typeface="Calibri"/>
              </a:rPr>
            </a:br>
            <a:r>
              <a:rPr lang="en-US" sz="4800" b="1" dirty="0">
                <a:solidFill>
                  <a:prstClr val="black"/>
                </a:solidFill>
                <a:latin typeface="Calibri"/>
              </a:rPr>
              <a:t>1 Hari X ____ </a:t>
            </a:r>
            <a:r>
              <a:rPr lang="en-US" sz="4800" b="1" dirty="0" err="1">
                <a:solidFill>
                  <a:prstClr val="black"/>
                </a:solidFill>
                <a:latin typeface="Calibri"/>
              </a:rPr>
              <a:t>Barang</a:t>
            </a:r>
            <a:r>
              <a:rPr lang="en-US" sz="4800" b="1" dirty="0">
                <a:solidFill>
                  <a:prstClr val="black"/>
                </a:solidFill>
                <a:latin typeface="Calibri"/>
              </a:rPr>
              <a:t> = RM ____</a:t>
            </a:r>
          </a:p>
          <a:p>
            <a:pPr algn="ctr" defTabSz="914378">
              <a:spcBef>
                <a:spcPct val="0"/>
              </a:spcBef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30 Hari = RM____</a:t>
            </a:r>
          </a:p>
        </p:txBody>
      </p:sp>
    </p:spTree>
    <p:extLst>
      <p:ext uri="{BB962C8B-B14F-4D97-AF65-F5344CB8AC3E}">
        <p14:creationId xmlns:p14="http://schemas.microsoft.com/office/powerpoint/2010/main" val="3396382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Pakej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Ejen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2" y="1079735"/>
            <a:ext cx="5680315" cy="3789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3075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INSPIRASI EJEN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7A921D-4630-4EBE-92A5-F080F4A17905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156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9550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NAMA</a:t>
            </a:r>
          </a:p>
        </p:txBody>
      </p:sp>
      <p:pic>
        <p:nvPicPr>
          <p:cNvPr id="7" name="Picture 6" descr="placeholder.png">
            <a:extLst>
              <a:ext uri="{FF2B5EF4-FFF2-40B4-BE49-F238E27FC236}">
                <a16:creationId xmlns:a16="http://schemas.microsoft.com/office/drawing/2014/main" id="{85FCC569-7761-4BBE-BED2-3E3A8E86F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0150"/>
            <a:ext cx="3429000" cy="3471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7DD0D6-C915-45F8-83D3-CC3CD078025C}"/>
              </a:ext>
            </a:extLst>
          </p:cNvPr>
          <p:cNvSpPr/>
          <p:nvPr/>
        </p:nvSpPr>
        <p:spPr>
          <a:xfrm>
            <a:off x="4343400" y="1428750"/>
            <a:ext cx="4572000" cy="3030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n-cs"/>
              </a:rPr>
              <a:t>KERJAYA : _________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n-cs"/>
              </a:rPr>
              <a:t>STATUS : __________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n-cs"/>
              </a:rPr>
              <a:t>BERAPA LAMA  BERSAMA (BISNES ANDA) :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n-cs"/>
              </a:rPr>
              <a:t>___________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Arial" panose="020B0604020202020204" pitchFamily="34" charset="0"/>
                <a:cs typeface="+mn-cs"/>
              </a:rPr>
              <a:t>PENCAPAIAN (BISNES ANDA) : ___________</a:t>
            </a:r>
          </a:p>
        </p:txBody>
      </p:sp>
    </p:spTree>
    <p:extLst>
      <p:ext uri="{BB962C8B-B14F-4D97-AF65-F5344CB8AC3E}">
        <p14:creationId xmlns:p14="http://schemas.microsoft.com/office/powerpoint/2010/main" val="1498853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PAKEJ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7A921D-4630-4EBE-92A5-F080F4A17905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237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8F17-D4D8-F648-AA3B-3E33B31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0975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Pakej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Ejen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placeholder.png">
            <a:extLst>
              <a:ext uri="{FF2B5EF4-FFF2-40B4-BE49-F238E27FC236}">
                <a16:creationId xmlns:a16="http://schemas.microsoft.com/office/drawing/2014/main" id="{0E0AC3DD-4819-465C-9958-8309A1F0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2" y="1079735"/>
            <a:ext cx="5680315" cy="3789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7689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BONUS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7A921D-4630-4EBE-92A5-F080F4A17905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 :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masukkan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slide presentation. Slide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penerangan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anda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gunakan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template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betul</a:t>
            </a:r>
            <a:r>
              <a:rPr kumimoji="0" lang="en-MY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06562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76200" y="1123950"/>
            <a:ext cx="64008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u="sng" dirty="0"/>
              <a:t>Bonus Jika Join Hari </a:t>
            </a:r>
            <a:r>
              <a:rPr lang="en-US" sz="4800" b="1" u="sng" dirty="0" err="1"/>
              <a:t>Ini</a:t>
            </a:r>
            <a:br>
              <a:rPr lang="en-US" sz="6000" b="1" dirty="0"/>
            </a:br>
            <a:r>
              <a:rPr lang="en-US" sz="4800" b="1" dirty="0"/>
              <a:t>XXX…</a:t>
            </a:r>
            <a:br>
              <a:rPr lang="en-US" sz="6000" b="1" dirty="0"/>
            </a:br>
            <a:r>
              <a:rPr lang="en-US" sz="6000" b="1" dirty="0">
                <a:solidFill>
                  <a:srgbClr val="C00000"/>
                </a:solidFill>
              </a:rPr>
              <a:t>(Harga XXX)</a:t>
            </a:r>
            <a:r>
              <a:rPr lang="en-US" sz="3200" b="1" dirty="0">
                <a:solidFill>
                  <a:srgbClr val="C00000"/>
                </a:solidFill>
              </a:rPr>
              <a:t>  </a:t>
            </a:r>
            <a:br>
              <a:rPr lang="en-US" sz="206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NOTE: Bonus </a:t>
            </a:r>
            <a:r>
              <a:rPr lang="en-US" sz="2800" b="1" dirty="0" err="1">
                <a:solidFill>
                  <a:srgbClr val="00B050"/>
                </a:solidFill>
              </a:rPr>
              <a:t>Ini</a:t>
            </a:r>
            <a:r>
              <a:rPr lang="en-US" sz="2800" b="1" dirty="0">
                <a:solidFill>
                  <a:srgbClr val="00B050"/>
                </a:solidFill>
              </a:rPr>
              <a:t> PERCUMA </a:t>
            </a:r>
            <a:r>
              <a:rPr lang="en-US" sz="2800" b="1" dirty="0" err="1">
                <a:solidFill>
                  <a:srgbClr val="00B050"/>
                </a:solidFill>
              </a:rPr>
              <a:t>Terhad</a:t>
            </a:r>
            <a:r>
              <a:rPr lang="en-US" sz="2800" b="1" dirty="0">
                <a:solidFill>
                  <a:srgbClr val="00B050"/>
                </a:solidFill>
              </a:rPr>
              <a:t> Pada </a:t>
            </a:r>
            <a:r>
              <a:rPr lang="en-US" sz="2800" b="1" u="sng" dirty="0">
                <a:solidFill>
                  <a:srgbClr val="00B050"/>
                </a:solidFill>
              </a:rPr>
              <a:t>Yang Join Hari </a:t>
            </a:r>
            <a:r>
              <a:rPr lang="en-US" sz="2800" b="1" u="sng" dirty="0" err="1">
                <a:solidFill>
                  <a:srgbClr val="00B050"/>
                </a:solidFill>
              </a:rPr>
              <a:t>Ini</a:t>
            </a:r>
            <a:r>
              <a:rPr lang="en-US" sz="2800" b="1" u="sng" dirty="0">
                <a:solidFill>
                  <a:srgbClr val="00B050"/>
                </a:solidFill>
              </a:rPr>
              <a:t> Sahaja!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placehold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52550"/>
            <a:ext cx="2137014" cy="1425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0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HOOK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30237A-EEF3-4DD2-9D23-D7D84695B287}"/>
              </a:ext>
            </a:extLst>
          </p:cNvPr>
          <p:cNvSpPr txBox="1"/>
          <p:nvPr/>
        </p:nvSpPr>
        <p:spPr>
          <a:xfrm>
            <a:off x="647700" y="42481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i="1" dirty="0">
                <a:solidFill>
                  <a:srgbClr val="FF0000"/>
                </a:solidFill>
              </a:rPr>
              <a:t>Nota : </a:t>
            </a:r>
            <a:r>
              <a:rPr lang="en-MY" i="1" dirty="0" err="1">
                <a:solidFill>
                  <a:srgbClr val="FF0000"/>
                </a:solidFill>
              </a:rPr>
              <a:t>Jangan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masukkan</a:t>
            </a:r>
            <a:r>
              <a:rPr lang="en-MY" i="1" dirty="0">
                <a:solidFill>
                  <a:srgbClr val="FF0000"/>
                </a:solidFill>
              </a:rPr>
              <a:t>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dalam</a:t>
            </a:r>
            <a:r>
              <a:rPr lang="en-MY" i="1" dirty="0">
                <a:solidFill>
                  <a:srgbClr val="FF0000"/>
                </a:solidFill>
              </a:rPr>
              <a:t> slide presentation. Slide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hanya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untuk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penerangan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anda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gunakan</a:t>
            </a:r>
            <a:r>
              <a:rPr lang="en-MY" i="1" dirty="0">
                <a:solidFill>
                  <a:srgbClr val="FF0000"/>
                </a:solidFill>
              </a:rPr>
              <a:t> template </a:t>
            </a:r>
            <a:r>
              <a:rPr lang="en-MY" i="1" dirty="0" err="1">
                <a:solidFill>
                  <a:srgbClr val="FF0000"/>
                </a:solidFill>
              </a:rPr>
              <a:t>ini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dengan</a:t>
            </a:r>
            <a:r>
              <a:rPr lang="en-MY" i="1" dirty="0">
                <a:solidFill>
                  <a:srgbClr val="FF0000"/>
                </a:solidFill>
              </a:rPr>
              <a:t> </a:t>
            </a:r>
            <a:r>
              <a:rPr lang="en-MY" i="1" dirty="0" err="1">
                <a:solidFill>
                  <a:srgbClr val="FF0000"/>
                </a:solidFill>
              </a:rPr>
              <a:t>betul</a:t>
            </a:r>
            <a:r>
              <a:rPr lang="en-MY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39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571500" y="1885950"/>
            <a:ext cx="8001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sz="4050" b="1" dirty="0">
                <a:solidFill>
                  <a:prstClr val="black"/>
                </a:solidFill>
                <a:latin typeface="Calibri"/>
              </a:rPr>
              <a:t>“</a:t>
            </a:r>
            <a:r>
              <a:rPr lang="en-US" sz="4050" b="1" dirty="0" err="1">
                <a:solidFill>
                  <a:prstClr val="black"/>
                </a:solidFill>
                <a:latin typeface="Calibri"/>
              </a:rPr>
              <a:t>Rahsia</a:t>
            </a:r>
            <a:r>
              <a:rPr lang="en-US" sz="4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50" b="1" dirty="0" err="1">
                <a:solidFill>
                  <a:prstClr val="black"/>
                </a:solidFill>
                <a:latin typeface="Calibri"/>
              </a:rPr>
              <a:t>Bagaimana</a:t>
            </a:r>
            <a:r>
              <a:rPr lang="en-US" sz="4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50" b="1" dirty="0" err="1">
                <a:solidFill>
                  <a:prstClr val="black"/>
                </a:solidFill>
                <a:latin typeface="Calibri"/>
              </a:rPr>
              <a:t>Untuk</a:t>
            </a:r>
            <a:r>
              <a:rPr lang="en-US" sz="4050" b="1" dirty="0">
                <a:solidFill>
                  <a:prstClr val="black"/>
                </a:solidFill>
                <a:latin typeface="Calibri"/>
              </a:rPr>
              <a:t> ____________</a:t>
            </a:r>
            <a:r>
              <a:rPr lang="en-US" sz="4050" b="1" dirty="0" err="1">
                <a:solidFill>
                  <a:srgbClr val="C00000"/>
                </a:solidFill>
                <a:latin typeface="Calibri"/>
              </a:rPr>
              <a:t>Dalam</a:t>
            </a:r>
            <a:r>
              <a:rPr lang="en-US" sz="4050" b="1" dirty="0">
                <a:solidFill>
                  <a:srgbClr val="C00000"/>
                </a:solidFill>
                <a:latin typeface="Calibri"/>
              </a:rPr>
              <a:t> Masa</a:t>
            </a:r>
            <a:r>
              <a:rPr lang="en-US" sz="4050" b="1" u="sng" dirty="0">
                <a:solidFill>
                  <a:srgbClr val="C00000"/>
                </a:solidFill>
                <a:latin typeface="Calibri"/>
              </a:rPr>
              <a:t> _________________</a:t>
            </a:r>
            <a:br>
              <a:rPr lang="en-US" sz="4050" b="1" dirty="0">
                <a:solidFill>
                  <a:prstClr val="black"/>
                </a:solidFill>
                <a:latin typeface="Calibri"/>
              </a:rPr>
            </a:br>
            <a:r>
              <a:rPr lang="en-US" sz="4050" b="1" dirty="0" err="1">
                <a:solidFill>
                  <a:prstClr val="black"/>
                </a:solidFill>
                <a:latin typeface="Calibri"/>
              </a:rPr>
              <a:t>Tanpa</a:t>
            </a:r>
            <a:r>
              <a:rPr lang="en-US" sz="4050" b="1" dirty="0">
                <a:solidFill>
                  <a:prstClr val="black"/>
                </a:solidFill>
                <a:latin typeface="Calibri"/>
              </a:rPr>
              <a:t> ______________________”</a:t>
            </a:r>
          </a:p>
          <a:p>
            <a:pPr algn="ctr" defTabSz="914378">
              <a:spcBef>
                <a:spcPct val="0"/>
              </a:spcBef>
              <a:defRPr/>
            </a:pPr>
            <a:endParaRPr lang="en-US" sz="405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07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04800" y="1733551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sz="8800" b="1" dirty="0" err="1">
                <a:solidFill>
                  <a:prstClr val="black"/>
                </a:solidFill>
                <a:latin typeface="Calibri"/>
              </a:rPr>
              <a:t>Matlamat</a:t>
            </a:r>
            <a:r>
              <a:rPr lang="en-US" sz="8800" b="1" dirty="0">
                <a:solidFill>
                  <a:prstClr val="black"/>
                </a:solidFill>
                <a:latin typeface="Calibri"/>
              </a:rPr>
              <a:t> Saya…</a:t>
            </a:r>
          </a:p>
          <a:p>
            <a:pPr algn="ctr" defTabSz="914378">
              <a:spcBef>
                <a:spcPct val="0"/>
              </a:spcBef>
              <a:defRPr/>
            </a:pPr>
            <a:endParaRPr lang="en-US" sz="8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0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1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sz="6000" b="1" dirty="0" err="1">
                <a:solidFill>
                  <a:prstClr val="black"/>
                </a:solidFill>
                <a:latin typeface="Calibri"/>
              </a:rPr>
              <a:t>Jika</a:t>
            </a:r>
            <a:r>
              <a:rPr lang="en-US" sz="6000" b="1" dirty="0">
                <a:solidFill>
                  <a:prstClr val="black"/>
                </a:solidFill>
                <a:latin typeface="Calibri"/>
              </a:rPr>
              <a:t> Anda Stay </a:t>
            </a:r>
            <a:r>
              <a:rPr lang="en-US" sz="6000" b="1" dirty="0" err="1">
                <a:solidFill>
                  <a:prstClr val="black"/>
                </a:solidFill>
                <a:latin typeface="Calibri"/>
              </a:rPr>
              <a:t>Sehingga</a:t>
            </a:r>
            <a:r>
              <a:rPr lang="en-US" sz="6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Calibri"/>
              </a:rPr>
              <a:t>Akhir</a:t>
            </a:r>
            <a:r>
              <a:rPr lang="en-US" sz="6000" b="1" dirty="0">
                <a:solidFill>
                  <a:prstClr val="black"/>
                </a:solidFill>
                <a:latin typeface="Calibri"/>
              </a:rPr>
              <a:t> Seminar </a:t>
            </a:r>
            <a:r>
              <a:rPr lang="en-US" sz="6000" b="1" dirty="0" err="1">
                <a:solidFill>
                  <a:prstClr val="black"/>
                </a:solidFill>
                <a:latin typeface="Calibri"/>
              </a:rPr>
              <a:t>Ini</a:t>
            </a:r>
            <a:r>
              <a:rPr lang="en-US" sz="6000" b="1" dirty="0">
                <a:solidFill>
                  <a:prstClr val="black"/>
                </a:solidFill>
                <a:latin typeface="Calibri"/>
              </a:rPr>
              <a:t>…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97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>
          <a:xfrm>
            <a:off x="381000" y="1352551"/>
            <a:ext cx="8534400" cy="2397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8">
              <a:spcBef>
                <a:spcPct val="0"/>
              </a:spcBef>
              <a:defRPr/>
            </a:pPr>
            <a:r>
              <a:rPr lang="en-US" sz="5400" b="1" dirty="0">
                <a:solidFill>
                  <a:prstClr val="black"/>
                </a:solidFill>
                <a:latin typeface="Calibri"/>
              </a:rPr>
              <a:t>Anda Akan </a:t>
            </a:r>
            <a:r>
              <a:rPr lang="en-US" sz="5400" b="1" dirty="0" err="1">
                <a:solidFill>
                  <a:prstClr val="black"/>
                </a:solidFill>
                <a:latin typeface="Calibri"/>
              </a:rPr>
              <a:t>Boleh</a:t>
            </a:r>
            <a:r>
              <a:rPr lang="en-US" sz="5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/>
              </a:rPr>
              <a:t>Hasilkan</a:t>
            </a:r>
            <a:r>
              <a:rPr lang="en-US" sz="5400" b="1" dirty="0">
                <a:solidFill>
                  <a:prstClr val="black"/>
                </a:solidFill>
                <a:latin typeface="Calibri"/>
              </a:rPr>
              <a:t> ________________</a:t>
            </a:r>
            <a:r>
              <a:rPr lang="en-US" sz="5400" b="1" dirty="0" err="1">
                <a:solidFill>
                  <a:srgbClr val="FF0000"/>
                </a:solidFill>
                <a:latin typeface="Calibri"/>
              </a:rPr>
              <a:t>Tanpa</a:t>
            </a:r>
            <a:r>
              <a:rPr lang="en-US" sz="5400" b="1" dirty="0">
                <a:solidFill>
                  <a:srgbClr val="FF0000"/>
                </a:solidFill>
                <a:latin typeface="Calibri"/>
              </a:rPr>
              <a:t> _____________________!</a:t>
            </a:r>
            <a:endParaRPr lang="en-US" sz="5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824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25752</TotalTime>
  <Words>751</Words>
  <Application>Microsoft Office PowerPoint</Application>
  <PresentationFormat>On-screen Show (16:9)</PresentationFormat>
  <Paragraphs>103</Paragraphs>
  <Slides>49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Georgia</vt:lpstr>
      <vt:lpstr>Gill Sans MT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___________(Siapa saya sekarang)</vt:lpstr>
      <vt:lpstr>___________(Siapa saya dulu)</vt:lpstr>
      <vt:lpstr>___________(Siapa saya sekarang)</vt:lpstr>
      <vt:lpstr>PowerPoint Presentation</vt:lpstr>
      <vt:lpstr>___________(Siapa kami)</vt:lpstr>
      <vt:lpstr>___________(Pengiktirafan)</vt:lpstr>
      <vt:lpstr>PowerPoint Presentation</vt:lpstr>
      <vt:lpstr>___________(Produk/Servis)</vt:lpstr>
      <vt:lpstr>___________(Masalah semasa yang dapat diselesaikan)</vt:lpstr>
      <vt:lpstr>MANFAAT PRODUK</vt:lpstr>
      <vt:lpstr>SASARAN PELANGGAN</vt:lpstr>
      <vt:lpstr>KENAPA ____ BUKAN PRODUK LAIN…</vt:lpstr>
      <vt:lpstr>HARGA PRODUK</vt:lpstr>
      <vt:lpstr>PowerPoint Presentation</vt:lpstr>
      <vt:lpstr>___________(Testimoni Produk)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Sistem _________</vt:lpstr>
      <vt:lpstr>PowerPoint Presentation</vt:lpstr>
      <vt:lpstr>NAMA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___________(Produk/Servis)</vt:lpstr>
      <vt:lpstr>HARGA PRODUK</vt:lpstr>
      <vt:lpstr>PowerPoint Presentation</vt:lpstr>
      <vt:lpstr>Pakej Ejen</vt:lpstr>
      <vt:lpstr>PowerPoint Presentation</vt:lpstr>
      <vt:lpstr>NAMA</vt:lpstr>
      <vt:lpstr>PowerPoint Presentation</vt:lpstr>
      <vt:lpstr>Pakej Ejen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Brunson</dc:creator>
  <cp:lastModifiedBy>FunnelEvo Pro</cp:lastModifiedBy>
  <cp:revision>2153</cp:revision>
  <dcterms:created xsi:type="dcterms:W3CDTF">2014-04-17T17:17:00Z</dcterms:created>
  <dcterms:modified xsi:type="dcterms:W3CDTF">2021-03-18T01:51:02Z</dcterms:modified>
</cp:coreProperties>
</file>